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4"/>
    <p:sldMasterId id="2147483702" r:id="rId5"/>
    <p:sldMasterId id="2147483656" r:id="rId6"/>
  </p:sldMasterIdLst>
  <p:notesMasterIdLst>
    <p:notesMasterId r:id="rId23"/>
  </p:notesMasterIdLst>
  <p:handoutMasterIdLst>
    <p:handoutMasterId r:id="rId24"/>
  </p:handoutMasterIdLst>
  <p:sldIdLst>
    <p:sldId id="1148" r:id="rId7"/>
    <p:sldId id="1130" r:id="rId8"/>
    <p:sldId id="1149" r:id="rId9"/>
    <p:sldId id="1161" r:id="rId10"/>
    <p:sldId id="1162" r:id="rId11"/>
    <p:sldId id="1159" r:id="rId12"/>
    <p:sldId id="1150" r:id="rId13"/>
    <p:sldId id="1151" r:id="rId14"/>
    <p:sldId id="1154" r:id="rId15"/>
    <p:sldId id="1153" r:id="rId16"/>
    <p:sldId id="1158" r:id="rId17"/>
    <p:sldId id="1155" r:id="rId18"/>
    <p:sldId id="1156" r:id="rId19"/>
    <p:sldId id="1160" r:id="rId20"/>
    <p:sldId id="1133" r:id="rId21"/>
    <p:sldId id="112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DAFC4D93-BD68-45F6-BF5B-553E8C8CA28C}">
          <p14:sldIdLst>
            <p14:sldId id="1148"/>
            <p14:sldId id="1130"/>
            <p14:sldId id="1149"/>
            <p14:sldId id="1161"/>
            <p14:sldId id="1162"/>
            <p14:sldId id="1159"/>
            <p14:sldId id="1150"/>
            <p14:sldId id="1151"/>
            <p14:sldId id="1154"/>
            <p14:sldId id="1153"/>
            <p14:sldId id="1158"/>
            <p14:sldId id="1155"/>
            <p14:sldId id="1156"/>
            <p14:sldId id="1160"/>
            <p14:sldId id="1133"/>
            <p14:sldId id="11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84DB"/>
    <a:srgbClr val="F8A531"/>
    <a:srgbClr val="E6352E"/>
    <a:srgbClr val="211E5B"/>
    <a:srgbClr val="60C1FC"/>
    <a:srgbClr val="168BCC"/>
    <a:srgbClr val="F95035"/>
    <a:srgbClr val="E85A3B"/>
    <a:srgbClr val="232962"/>
    <a:srgbClr val="23B5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78BAEF-CD96-4228-B8DE-797A7C03BAB0}" v="350" dt="2022-09-22T14:06:05.6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71" autoAdjust="0"/>
    <p:restoredTop sz="71716" autoAdjust="0"/>
  </p:normalViewPr>
  <p:slideViewPr>
    <p:cSldViewPr snapToGrid="0" snapToObjects="1">
      <p:cViewPr varScale="1">
        <p:scale>
          <a:sx n="81" d="100"/>
          <a:sy n="81" d="100"/>
        </p:scale>
        <p:origin x="1290" y="84"/>
      </p:cViewPr>
      <p:guideLst/>
    </p:cSldViewPr>
  </p:slideViewPr>
  <p:outlineViewPr>
    <p:cViewPr>
      <p:scale>
        <a:sx n="33" d="100"/>
        <a:sy n="33" d="100"/>
      </p:scale>
      <p:origin x="0" y="-6424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85" d="100"/>
          <a:sy n="85" d="100"/>
        </p:scale>
        <p:origin x="3928"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Wheeler" userId="8b895b7b-8e8a-4413-8039-92948f5315b9" providerId="ADAL" clId="{FF78BAEF-CD96-4228-B8DE-797A7C03BAB0}"/>
    <pc:docChg chg="undo redo custSel addSld delSld modSld sldOrd addMainMaster delMainMaster addSection delSection modSection modShowInfo">
      <pc:chgData name="Sean Wheeler" userId="8b895b7b-8e8a-4413-8039-92948f5315b9" providerId="ADAL" clId="{FF78BAEF-CD96-4228-B8DE-797A7C03BAB0}" dt="2022-09-22T14:06:52.046" v="2994" actId="14100"/>
      <pc:docMkLst>
        <pc:docMk/>
      </pc:docMkLst>
      <pc:sldChg chg="del">
        <pc:chgData name="Sean Wheeler" userId="8b895b7b-8e8a-4413-8039-92948f5315b9" providerId="ADAL" clId="{FF78BAEF-CD96-4228-B8DE-797A7C03BAB0}" dt="2022-09-21T21:53:13.265" v="2817" actId="47"/>
        <pc:sldMkLst>
          <pc:docMk/>
          <pc:sldMk cId="2228449017" sldId="1110"/>
        </pc:sldMkLst>
      </pc:sldChg>
      <pc:sldChg chg="del">
        <pc:chgData name="Sean Wheeler" userId="8b895b7b-8e8a-4413-8039-92948f5315b9" providerId="ADAL" clId="{FF78BAEF-CD96-4228-B8DE-797A7C03BAB0}" dt="2022-09-09T20:36:32.403" v="4" actId="47"/>
        <pc:sldMkLst>
          <pc:docMk/>
          <pc:sldMk cId="3845953659" sldId="1111"/>
        </pc:sldMkLst>
      </pc:sldChg>
      <pc:sldChg chg="del">
        <pc:chgData name="Sean Wheeler" userId="8b895b7b-8e8a-4413-8039-92948f5315b9" providerId="ADAL" clId="{FF78BAEF-CD96-4228-B8DE-797A7C03BAB0}" dt="2022-09-09T20:36:32.403" v="4" actId="47"/>
        <pc:sldMkLst>
          <pc:docMk/>
          <pc:sldMk cId="2307283514" sldId="1112"/>
        </pc:sldMkLst>
      </pc:sldChg>
      <pc:sldChg chg="del">
        <pc:chgData name="Sean Wheeler" userId="8b895b7b-8e8a-4413-8039-92948f5315b9" providerId="ADAL" clId="{FF78BAEF-CD96-4228-B8DE-797A7C03BAB0}" dt="2022-09-09T20:36:32.403" v="4" actId="47"/>
        <pc:sldMkLst>
          <pc:docMk/>
          <pc:sldMk cId="234716936" sldId="1113"/>
        </pc:sldMkLst>
      </pc:sldChg>
      <pc:sldChg chg="del">
        <pc:chgData name="Sean Wheeler" userId="8b895b7b-8e8a-4413-8039-92948f5315b9" providerId="ADAL" clId="{FF78BAEF-CD96-4228-B8DE-797A7C03BAB0}" dt="2022-09-09T20:36:32.403" v="4" actId="47"/>
        <pc:sldMkLst>
          <pc:docMk/>
          <pc:sldMk cId="2579851731" sldId="1114"/>
        </pc:sldMkLst>
      </pc:sldChg>
      <pc:sldChg chg="del">
        <pc:chgData name="Sean Wheeler" userId="8b895b7b-8e8a-4413-8039-92948f5315b9" providerId="ADAL" clId="{FF78BAEF-CD96-4228-B8DE-797A7C03BAB0}" dt="2022-09-09T20:36:32.403" v="4" actId="47"/>
        <pc:sldMkLst>
          <pc:docMk/>
          <pc:sldMk cId="2115552744" sldId="1115"/>
        </pc:sldMkLst>
      </pc:sldChg>
      <pc:sldChg chg="del">
        <pc:chgData name="Sean Wheeler" userId="8b895b7b-8e8a-4413-8039-92948f5315b9" providerId="ADAL" clId="{FF78BAEF-CD96-4228-B8DE-797A7C03BAB0}" dt="2022-09-09T20:36:32.403" v="4" actId="47"/>
        <pc:sldMkLst>
          <pc:docMk/>
          <pc:sldMk cId="2080171081" sldId="1116"/>
        </pc:sldMkLst>
      </pc:sldChg>
      <pc:sldChg chg="del">
        <pc:chgData name="Sean Wheeler" userId="8b895b7b-8e8a-4413-8039-92948f5315b9" providerId="ADAL" clId="{FF78BAEF-CD96-4228-B8DE-797A7C03BAB0}" dt="2022-09-09T20:36:32.403" v="4" actId="47"/>
        <pc:sldMkLst>
          <pc:docMk/>
          <pc:sldMk cId="3266214526" sldId="1117"/>
        </pc:sldMkLst>
      </pc:sldChg>
      <pc:sldChg chg="del">
        <pc:chgData name="Sean Wheeler" userId="8b895b7b-8e8a-4413-8039-92948f5315b9" providerId="ADAL" clId="{FF78BAEF-CD96-4228-B8DE-797A7C03BAB0}" dt="2022-09-09T20:36:32.403" v="4" actId="47"/>
        <pc:sldMkLst>
          <pc:docMk/>
          <pc:sldMk cId="3575177913" sldId="1118"/>
        </pc:sldMkLst>
      </pc:sldChg>
      <pc:sldChg chg="add del ord">
        <pc:chgData name="Sean Wheeler" userId="8b895b7b-8e8a-4413-8039-92948f5315b9" providerId="ADAL" clId="{FF78BAEF-CD96-4228-B8DE-797A7C03BAB0}" dt="2022-09-09T21:47:27.292" v="327"/>
        <pc:sldMkLst>
          <pc:docMk/>
          <pc:sldMk cId="1002660413" sldId="1127"/>
        </pc:sldMkLst>
      </pc:sldChg>
      <pc:sldChg chg="add del ord">
        <pc:chgData name="Sean Wheeler" userId="8b895b7b-8e8a-4413-8039-92948f5315b9" providerId="ADAL" clId="{FF78BAEF-CD96-4228-B8DE-797A7C03BAB0}" dt="2022-09-21T21:53:13.265" v="2817" actId="47"/>
        <pc:sldMkLst>
          <pc:docMk/>
          <pc:sldMk cId="2993771422" sldId="1128"/>
        </pc:sldMkLst>
      </pc:sldChg>
      <pc:sldChg chg="add del">
        <pc:chgData name="Sean Wheeler" userId="8b895b7b-8e8a-4413-8039-92948f5315b9" providerId="ADAL" clId="{FF78BAEF-CD96-4228-B8DE-797A7C03BAB0}" dt="2022-09-21T21:53:13.265" v="2817" actId="47"/>
        <pc:sldMkLst>
          <pc:docMk/>
          <pc:sldMk cId="3182345279" sldId="1129"/>
        </pc:sldMkLst>
      </pc:sldChg>
      <pc:sldChg chg="addSp delSp modSp add del mod ord">
        <pc:chgData name="Sean Wheeler" userId="8b895b7b-8e8a-4413-8039-92948f5315b9" providerId="ADAL" clId="{FF78BAEF-CD96-4228-B8DE-797A7C03BAB0}" dt="2022-09-09T21:47:17.462" v="325"/>
        <pc:sldMkLst>
          <pc:docMk/>
          <pc:sldMk cId="1334182926" sldId="1130"/>
        </pc:sldMkLst>
        <pc:spChg chg="mod">
          <ac:chgData name="Sean Wheeler" userId="8b895b7b-8e8a-4413-8039-92948f5315b9" providerId="ADAL" clId="{FF78BAEF-CD96-4228-B8DE-797A7C03BAB0}" dt="2022-09-09T20:39:14.283" v="62" actId="20577"/>
          <ac:spMkLst>
            <pc:docMk/>
            <pc:sldMk cId="1334182926" sldId="1130"/>
            <ac:spMk id="2" creationId="{95441001-0F83-CA49-AA85-6347243E7813}"/>
          </ac:spMkLst>
        </pc:spChg>
        <pc:spChg chg="mod">
          <ac:chgData name="Sean Wheeler" userId="8b895b7b-8e8a-4413-8039-92948f5315b9" providerId="ADAL" clId="{FF78BAEF-CD96-4228-B8DE-797A7C03BAB0}" dt="2022-09-09T21:46:11.472" v="321" actId="20577"/>
          <ac:spMkLst>
            <pc:docMk/>
            <pc:sldMk cId="1334182926" sldId="1130"/>
            <ac:spMk id="3" creationId="{BFDEDC4E-C691-5F4C-816C-341C2CC9B311}"/>
          </ac:spMkLst>
        </pc:spChg>
        <pc:spChg chg="del">
          <ac:chgData name="Sean Wheeler" userId="8b895b7b-8e8a-4413-8039-92948f5315b9" providerId="ADAL" clId="{FF78BAEF-CD96-4228-B8DE-797A7C03BAB0}" dt="2022-09-09T20:38:40.368" v="6"/>
          <ac:spMkLst>
            <pc:docMk/>
            <pc:sldMk cId="1334182926" sldId="1130"/>
            <ac:spMk id="4" creationId="{936C163B-438B-234C-8BFF-02A0D06E4CCA}"/>
          </ac:spMkLst>
        </pc:spChg>
        <pc:spChg chg="add mod topLvl">
          <ac:chgData name="Sean Wheeler" userId="8b895b7b-8e8a-4413-8039-92948f5315b9" providerId="ADAL" clId="{FF78BAEF-CD96-4228-B8DE-797A7C03BAB0}" dt="2022-09-09T20:59:38.028" v="295" actId="165"/>
          <ac:spMkLst>
            <pc:docMk/>
            <pc:sldMk cId="1334182926" sldId="1130"/>
            <ac:spMk id="6" creationId="{3B1E50A8-5B01-1E43-7B1B-809C82623963}"/>
          </ac:spMkLst>
        </pc:spChg>
        <pc:spChg chg="mod topLvl">
          <ac:chgData name="Sean Wheeler" userId="8b895b7b-8e8a-4413-8039-92948f5315b9" providerId="ADAL" clId="{FF78BAEF-CD96-4228-B8DE-797A7C03BAB0}" dt="2022-09-09T20:49:07.265" v="247" actId="14100"/>
          <ac:spMkLst>
            <pc:docMk/>
            <pc:sldMk cId="1334182926" sldId="1130"/>
            <ac:spMk id="13" creationId="{55CE923E-9AED-9336-B106-5D6228FB5F5E}"/>
          </ac:spMkLst>
        </pc:spChg>
        <pc:spChg chg="mod topLvl">
          <ac:chgData name="Sean Wheeler" userId="8b895b7b-8e8a-4413-8039-92948f5315b9" providerId="ADAL" clId="{FF78BAEF-CD96-4228-B8DE-797A7C03BAB0}" dt="2022-09-09T21:45:34.705" v="299" actId="2085"/>
          <ac:spMkLst>
            <pc:docMk/>
            <pc:sldMk cId="1334182926" sldId="1130"/>
            <ac:spMk id="19" creationId="{182E7781-D7BD-D338-C7BF-37AEFC2DB0B4}"/>
          </ac:spMkLst>
        </pc:spChg>
        <pc:grpChg chg="add del mod">
          <ac:chgData name="Sean Wheeler" userId="8b895b7b-8e8a-4413-8039-92948f5315b9" providerId="ADAL" clId="{FF78BAEF-CD96-4228-B8DE-797A7C03BAB0}" dt="2022-09-09T20:59:38.028" v="295" actId="165"/>
          <ac:grpSpMkLst>
            <pc:docMk/>
            <pc:sldMk cId="1334182926" sldId="1130"/>
            <ac:grpSpMk id="11" creationId="{6A9CE33F-2253-1994-7C62-2F8E3D2F53F3}"/>
          </ac:grpSpMkLst>
        </pc:grpChg>
        <pc:grpChg chg="add del mod">
          <ac:chgData name="Sean Wheeler" userId="8b895b7b-8e8a-4413-8039-92948f5315b9" providerId="ADAL" clId="{FF78BAEF-CD96-4228-B8DE-797A7C03BAB0}" dt="2022-09-09T20:48:19.533" v="235" actId="165"/>
          <ac:grpSpMkLst>
            <pc:docMk/>
            <pc:sldMk cId="1334182926" sldId="1130"/>
            <ac:grpSpMk id="12" creationId="{1C45BE9C-3037-0B15-8F4F-B5260AAAB98C}"/>
          </ac:grpSpMkLst>
        </pc:grpChg>
        <pc:grpChg chg="add mod">
          <ac:chgData name="Sean Wheeler" userId="8b895b7b-8e8a-4413-8039-92948f5315b9" providerId="ADAL" clId="{FF78BAEF-CD96-4228-B8DE-797A7C03BAB0}" dt="2022-09-09T20:59:18.295" v="294" actId="1076"/>
          <ac:grpSpMkLst>
            <pc:docMk/>
            <pc:sldMk cId="1334182926" sldId="1130"/>
            <ac:grpSpMk id="17" creationId="{C323919C-3B94-93E6-62DC-14C5AB028741}"/>
          </ac:grpSpMkLst>
        </pc:grpChg>
        <pc:grpChg chg="add del mod">
          <ac:chgData name="Sean Wheeler" userId="8b895b7b-8e8a-4413-8039-92948f5315b9" providerId="ADAL" clId="{FF78BAEF-CD96-4228-B8DE-797A7C03BAB0}" dt="2022-09-09T20:56:04.781" v="255" actId="165"/>
          <ac:grpSpMkLst>
            <pc:docMk/>
            <pc:sldMk cId="1334182926" sldId="1130"/>
            <ac:grpSpMk id="18" creationId="{F65E0B49-BFF2-5206-6719-528FF37D9FFE}"/>
          </ac:grpSpMkLst>
        </pc:grpChg>
        <pc:grpChg chg="add mod">
          <ac:chgData name="Sean Wheeler" userId="8b895b7b-8e8a-4413-8039-92948f5315b9" providerId="ADAL" clId="{FF78BAEF-CD96-4228-B8DE-797A7C03BAB0}" dt="2022-09-09T21:45:15.770" v="298" actId="692"/>
          <ac:grpSpMkLst>
            <pc:docMk/>
            <pc:sldMk cId="1334182926" sldId="1130"/>
            <ac:grpSpMk id="21" creationId="{4CF7FB6E-6221-9691-A80C-F7ADAA90D9C2}"/>
          </ac:grpSpMkLst>
        </pc:grpChg>
        <pc:grpChg chg="add">
          <ac:chgData name="Sean Wheeler" userId="8b895b7b-8e8a-4413-8039-92948f5315b9" providerId="ADAL" clId="{FF78BAEF-CD96-4228-B8DE-797A7C03BAB0}" dt="2022-09-09T20:59:51.389" v="297" actId="164"/>
          <ac:grpSpMkLst>
            <pc:docMk/>
            <pc:sldMk cId="1334182926" sldId="1130"/>
            <ac:grpSpMk id="22" creationId="{CA48CD65-9BA5-9190-30B2-F70DA0BFC94F}"/>
          </ac:grpSpMkLst>
        </pc:grpChg>
        <pc:picChg chg="add mod">
          <ac:chgData name="Sean Wheeler" userId="8b895b7b-8e8a-4413-8039-92948f5315b9" providerId="ADAL" clId="{FF78BAEF-CD96-4228-B8DE-797A7C03BAB0}" dt="2022-09-09T20:38:40.368" v="6"/>
          <ac:picMkLst>
            <pc:docMk/>
            <pc:sldMk cId="1334182926" sldId="1130"/>
            <ac:picMk id="5" creationId="{809258C0-8A5C-164A-15F4-2CB11C986DD3}"/>
          </ac:picMkLst>
        </pc:picChg>
        <pc:picChg chg="add del mod">
          <ac:chgData name="Sean Wheeler" userId="8b895b7b-8e8a-4413-8039-92948f5315b9" providerId="ADAL" clId="{FF78BAEF-CD96-4228-B8DE-797A7C03BAB0}" dt="2022-09-09T20:43:31.656" v="214" actId="478"/>
          <ac:picMkLst>
            <pc:docMk/>
            <pc:sldMk cId="1334182926" sldId="1130"/>
            <ac:picMk id="8" creationId="{2536A62E-0135-9124-2F64-9EB3E4F8C42D}"/>
          </ac:picMkLst>
        </pc:picChg>
        <pc:picChg chg="add mod topLvl">
          <ac:chgData name="Sean Wheeler" userId="8b895b7b-8e8a-4413-8039-92948f5315b9" providerId="ADAL" clId="{FF78BAEF-CD96-4228-B8DE-797A7C03BAB0}" dt="2022-09-09T20:59:43.103" v="296" actId="1076"/>
          <ac:picMkLst>
            <pc:docMk/>
            <pc:sldMk cId="1334182926" sldId="1130"/>
            <ac:picMk id="10" creationId="{361C1D05-BAA9-7407-B196-851292ED651F}"/>
          </ac:picMkLst>
        </pc:picChg>
        <pc:picChg chg="add del mod topLvl">
          <ac:chgData name="Sean Wheeler" userId="8b895b7b-8e8a-4413-8039-92948f5315b9" providerId="ADAL" clId="{FF78BAEF-CD96-4228-B8DE-797A7C03BAB0}" dt="2022-09-09T20:48:48.147" v="238" actId="478"/>
          <ac:picMkLst>
            <pc:docMk/>
            <pc:sldMk cId="1334182926" sldId="1130"/>
            <ac:picMk id="14" creationId="{9CB87C3C-BCCD-A3C4-4672-2A5E35685AFE}"/>
          </ac:picMkLst>
        </pc:picChg>
        <pc:picChg chg="add mod">
          <ac:chgData name="Sean Wheeler" userId="8b895b7b-8e8a-4413-8039-92948f5315b9" providerId="ADAL" clId="{FF78BAEF-CD96-4228-B8DE-797A7C03BAB0}" dt="2022-09-09T20:48:54.616" v="239" actId="1076"/>
          <ac:picMkLst>
            <pc:docMk/>
            <pc:sldMk cId="1334182926" sldId="1130"/>
            <ac:picMk id="16" creationId="{A308836E-005F-355C-6C3E-5616F5FE69C5}"/>
          </ac:picMkLst>
        </pc:picChg>
        <pc:picChg chg="del mod topLvl">
          <ac:chgData name="Sean Wheeler" userId="8b895b7b-8e8a-4413-8039-92948f5315b9" providerId="ADAL" clId="{FF78BAEF-CD96-4228-B8DE-797A7C03BAB0}" dt="2022-09-09T20:56:21.185" v="256" actId="478"/>
          <ac:picMkLst>
            <pc:docMk/>
            <pc:sldMk cId="1334182926" sldId="1130"/>
            <ac:picMk id="20" creationId="{9D75588C-FB16-5D58-C8AF-545F0DDE37E9}"/>
          </ac:picMkLst>
        </pc:picChg>
        <pc:picChg chg="add mod">
          <ac:chgData name="Sean Wheeler" userId="8b895b7b-8e8a-4413-8039-92948f5315b9" providerId="ADAL" clId="{FF78BAEF-CD96-4228-B8DE-797A7C03BAB0}" dt="2022-09-09T20:58:20.295" v="291" actId="1076"/>
          <ac:picMkLst>
            <pc:docMk/>
            <pc:sldMk cId="1334182926" sldId="1130"/>
            <ac:picMk id="1026" creationId="{4618B64D-6C61-6DFC-9E70-AD8BAE423781}"/>
          </ac:picMkLst>
        </pc:picChg>
      </pc:sldChg>
      <pc:sldChg chg="add del">
        <pc:chgData name="Sean Wheeler" userId="8b895b7b-8e8a-4413-8039-92948f5315b9" providerId="ADAL" clId="{FF78BAEF-CD96-4228-B8DE-797A7C03BAB0}" dt="2022-09-09T21:47:38.406" v="328" actId="47"/>
        <pc:sldMkLst>
          <pc:docMk/>
          <pc:sldMk cId="4157768617" sldId="1131"/>
        </pc:sldMkLst>
      </pc:sldChg>
      <pc:sldChg chg="add del">
        <pc:chgData name="Sean Wheeler" userId="8b895b7b-8e8a-4413-8039-92948f5315b9" providerId="ADAL" clId="{FF78BAEF-CD96-4228-B8DE-797A7C03BAB0}" dt="2022-09-09T20:36:56.114" v="5" actId="47"/>
        <pc:sldMkLst>
          <pc:docMk/>
          <pc:sldMk cId="933935235" sldId="1132"/>
        </pc:sldMkLst>
      </pc:sldChg>
      <pc:sldChg chg="addSp modSp add del ord">
        <pc:chgData name="Sean Wheeler" userId="8b895b7b-8e8a-4413-8039-92948f5315b9" providerId="ADAL" clId="{FF78BAEF-CD96-4228-B8DE-797A7C03BAB0}" dt="2022-09-22T13:57:21.072" v="2849"/>
        <pc:sldMkLst>
          <pc:docMk/>
          <pc:sldMk cId="3848158313" sldId="1133"/>
        </pc:sldMkLst>
        <pc:spChg chg="mod">
          <ac:chgData name="Sean Wheeler" userId="8b895b7b-8e8a-4413-8039-92948f5315b9" providerId="ADAL" clId="{FF78BAEF-CD96-4228-B8DE-797A7C03BAB0}" dt="2022-09-22T13:57:21.072" v="2849"/>
          <ac:spMkLst>
            <pc:docMk/>
            <pc:sldMk cId="3848158313" sldId="1133"/>
            <ac:spMk id="7" creationId="{F623F2AF-8AFD-0744-A9F2-B0B88732CB21}"/>
          </ac:spMkLst>
        </pc:spChg>
        <pc:spChg chg="mod">
          <ac:chgData name="Sean Wheeler" userId="8b895b7b-8e8a-4413-8039-92948f5315b9" providerId="ADAL" clId="{FF78BAEF-CD96-4228-B8DE-797A7C03BAB0}" dt="2022-09-22T13:57:21.072" v="2849"/>
          <ac:spMkLst>
            <pc:docMk/>
            <pc:sldMk cId="3848158313" sldId="1133"/>
            <ac:spMk id="8" creationId="{AC7C8BCC-DB28-1925-2E0B-B5886106F7F0}"/>
          </ac:spMkLst>
        </pc:spChg>
        <pc:spChg chg="mod">
          <ac:chgData name="Sean Wheeler" userId="8b895b7b-8e8a-4413-8039-92948f5315b9" providerId="ADAL" clId="{FF78BAEF-CD96-4228-B8DE-797A7C03BAB0}" dt="2022-09-22T13:57:21.072" v="2849"/>
          <ac:spMkLst>
            <pc:docMk/>
            <pc:sldMk cId="3848158313" sldId="1133"/>
            <ac:spMk id="10" creationId="{C2B8353D-5686-16E7-3FD6-D2249DA37BF7}"/>
          </ac:spMkLst>
        </pc:spChg>
        <pc:grpChg chg="add mod">
          <ac:chgData name="Sean Wheeler" userId="8b895b7b-8e8a-4413-8039-92948f5315b9" providerId="ADAL" clId="{FF78BAEF-CD96-4228-B8DE-797A7C03BAB0}" dt="2022-09-22T13:57:21.072" v="2849"/>
          <ac:grpSpMkLst>
            <pc:docMk/>
            <pc:sldMk cId="3848158313" sldId="1133"/>
            <ac:grpSpMk id="2" creationId="{8BD64C7F-D5C1-14DF-7700-D6C2AFD8A366}"/>
          </ac:grpSpMkLst>
        </pc:grpChg>
        <pc:grpChg chg="mod">
          <ac:chgData name="Sean Wheeler" userId="8b895b7b-8e8a-4413-8039-92948f5315b9" providerId="ADAL" clId="{FF78BAEF-CD96-4228-B8DE-797A7C03BAB0}" dt="2022-09-22T13:57:21.072" v="2849"/>
          <ac:grpSpMkLst>
            <pc:docMk/>
            <pc:sldMk cId="3848158313" sldId="1133"/>
            <ac:grpSpMk id="3" creationId="{65E6DF5C-A1C9-6C43-E3A5-0EE467DA4DBE}"/>
          </ac:grpSpMkLst>
        </pc:grpChg>
        <pc:grpChg chg="mod">
          <ac:chgData name="Sean Wheeler" userId="8b895b7b-8e8a-4413-8039-92948f5315b9" providerId="ADAL" clId="{FF78BAEF-CD96-4228-B8DE-797A7C03BAB0}" dt="2022-09-22T13:57:21.072" v="2849"/>
          <ac:grpSpMkLst>
            <pc:docMk/>
            <pc:sldMk cId="3848158313" sldId="1133"/>
            <ac:grpSpMk id="4" creationId="{B8213147-9B42-B40B-A543-EFF2FBE30959}"/>
          </ac:grpSpMkLst>
        </pc:grpChg>
        <pc:grpChg chg="mod">
          <ac:chgData name="Sean Wheeler" userId="8b895b7b-8e8a-4413-8039-92948f5315b9" providerId="ADAL" clId="{FF78BAEF-CD96-4228-B8DE-797A7C03BAB0}" dt="2022-09-22T13:57:21.072" v="2849"/>
          <ac:grpSpMkLst>
            <pc:docMk/>
            <pc:sldMk cId="3848158313" sldId="1133"/>
            <ac:grpSpMk id="5" creationId="{46C44444-9713-E306-773F-F4F6FB41B85C}"/>
          </ac:grpSpMkLst>
        </pc:grpChg>
        <pc:picChg chg="mod">
          <ac:chgData name="Sean Wheeler" userId="8b895b7b-8e8a-4413-8039-92948f5315b9" providerId="ADAL" clId="{FF78BAEF-CD96-4228-B8DE-797A7C03BAB0}" dt="2022-09-22T13:57:21.072" v="2849"/>
          <ac:picMkLst>
            <pc:docMk/>
            <pc:sldMk cId="3848158313" sldId="1133"/>
            <ac:picMk id="6" creationId="{C8932F72-247D-16ED-C8FC-28B6460C6C33}"/>
          </ac:picMkLst>
        </pc:picChg>
        <pc:picChg chg="mod">
          <ac:chgData name="Sean Wheeler" userId="8b895b7b-8e8a-4413-8039-92948f5315b9" providerId="ADAL" clId="{FF78BAEF-CD96-4228-B8DE-797A7C03BAB0}" dt="2022-09-22T13:57:21.072" v="2849"/>
          <ac:picMkLst>
            <pc:docMk/>
            <pc:sldMk cId="3848158313" sldId="1133"/>
            <ac:picMk id="9" creationId="{A2B47DA3-89D1-2BAC-A880-C357B373B7FF}"/>
          </ac:picMkLst>
        </pc:picChg>
        <pc:picChg chg="mod">
          <ac:chgData name="Sean Wheeler" userId="8b895b7b-8e8a-4413-8039-92948f5315b9" providerId="ADAL" clId="{FF78BAEF-CD96-4228-B8DE-797A7C03BAB0}" dt="2022-09-22T13:57:21.072" v="2849"/>
          <ac:picMkLst>
            <pc:docMk/>
            <pc:sldMk cId="3848158313" sldId="1133"/>
            <ac:picMk id="11" creationId="{08C6A527-C5EA-6004-D64E-9AE9F1EE6F4D}"/>
          </ac:picMkLst>
        </pc:picChg>
      </pc:sldChg>
      <pc:sldChg chg="add del">
        <pc:chgData name="Sean Wheeler" userId="8b895b7b-8e8a-4413-8039-92948f5315b9" providerId="ADAL" clId="{FF78BAEF-CD96-4228-B8DE-797A7C03BAB0}" dt="2022-09-21T21:53:13.265" v="2817" actId="47"/>
        <pc:sldMkLst>
          <pc:docMk/>
          <pc:sldMk cId="2102856176" sldId="1134"/>
        </pc:sldMkLst>
      </pc:sldChg>
      <pc:sldChg chg="add del">
        <pc:chgData name="Sean Wheeler" userId="8b895b7b-8e8a-4413-8039-92948f5315b9" providerId="ADAL" clId="{FF78BAEF-CD96-4228-B8DE-797A7C03BAB0}" dt="2022-09-21T21:53:13.265" v="2817" actId="47"/>
        <pc:sldMkLst>
          <pc:docMk/>
          <pc:sldMk cId="3393570048" sldId="1135"/>
        </pc:sldMkLst>
      </pc:sldChg>
      <pc:sldChg chg="add del">
        <pc:chgData name="Sean Wheeler" userId="8b895b7b-8e8a-4413-8039-92948f5315b9" providerId="ADAL" clId="{FF78BAEF-CD96-4228-B8DE-797A7C03BAB0}" dt="2022-09-21T21:53:13.265" v="2817" actId="47"/>
        <pc:sldMkLst>
          <pc:docMk/>
          <pc:sldMk cId="934640835" sldId="1136"/>
        </pc:sldMkLst>
      </pc:sldChg>
      <pc:sldChg chg="add del">
        <pc:chgData name="Sean Wheeler" userId="8b895b7b-8e8a-4413-8039-92948f5315b9" providerId="ADAL" clId="{FF78BAEF-CD96-4228-B8DE-797A7C03BAB0}" dt="2022-09-21T21:53:13.265" v="2817" actId="47"/>
        <pc:sldMkLst>
          <pc:docMk/>
          <pc:sldMk cId="501869317" sldId="1137"/>
        </pc:sldMkLst>
      </pc:sldChg>
      <pc:sldChg chg="add del">
        <pc:chgData name="Sean Wheeler" userId="8b895b7b-8e8a-4413-8039-92948f5315b9" providerId="ADAL" clId="{FF78BAEF-CD96-4228-B8DE-797A7C03BAB0}" dt="2022-09-21T21:53:13.265" v="2817" actId="47"/>
        <pc:sldMkLst>
          <pc:docMk/>
          <pc:sldMk cId="3819391820" sldId="1138"/>
        </pc:sldMkLst>
      </pc:sldChg>
      <pc:sldChg chg="add del">
        <pc:chgData name="Sean Wheeler" userId="8b895b7b-8e8a-4413-8039-92948f5315b9" providerId="ADAL" clId="{FF78BAEF-CD96-4228-B8DE-797A7C03BAB0}" dt="2022-09-21T21:53:13.265" v="2817" actId="47"/>
        <pc:sldMkLst>
          <pc:docMk/>
          <pc:sldMk cId="517283058" sldId="1139"/>
        </pc:sldMkLst>
      </pc:sldChg>
      <pc:sldChg chg="add del">
        <pc:chgData name="Sean Wheeler" userId="8b895b7b-8e8a-4413-8039-92948f5315b9" providerId="ADAL" clId="{FF78BAEF-CD96-4228-B8DE-797A7C03BAB0}" dt="2022-09-21T21:53:13.265" v="2817" actId="47"/>
        <pc:sldMkLst>
          <pc:docMk/>
          <pc:sldMk cId="4103886857" sldId="1140"/>
        </pc:sldMkLst>
      </pc:sldChg>
      <pc:sldChg chg="add del">
        <pc:chgData name="Sean Wheeler" userId="8b895b7b-8e8a-4413-8039-92948f5315b9" providerId="ADAL" clId="{FF78BAEF-CD96-4228-B8DE-797A7C03BAB0}" dt="2022-09-21T21:53:13.265" v="2817" actId="47"/>
        <pc:sldMkLst>
          <pc:docMk/>
          <pc:sldMk cId="659436279" sldId="1141"/>
        </pc:sldMkLst>
      </pc:sldChg>
      <pc:sldChg chg="addSp delSp modSp add del mod">
        <pc:chgData name="Sean Wheeler" userId="8b895b7b-8e8a-4413-8039-92948f5315b9" providerId="ADAL" clId="{FF78BAEF-CD96-4228-B8DE-797A7C03BAB0}" dt="2022-09-21T21:53:13.265" v="2817" actId="47"/>
        <pc:sldMkLst>
          <pc:docMk/>
          <pc:sldMk cId="1288919448" sldId="1142"/>
        </pc:sldMkLst>
        <pc:spChg chg="add del">
          <ac:chgData name="Sean Wheeler" userId="8b895b7b-8e8a-4413-8039-92948f5315b9" providerId="ADAL" clId="{FF78BAEF-CD96-4228-B8DE-797A7C03BAB0}" dt="2022-09-09T22:01:42.871" v="481"/>
          <ac:spMkLst>
            <pc:docMk/>
            <pc:sldMk cId="1288919448" sldId="1142"/>
            <ac:spMk id="3" creationId="{36872276-E85E-2B44-9C06-BBA0C8C5AD84}"/>
          </ac:spMkLst>
        </pc:spChg>
        <pc:spChg chg="add del mod">
          <ac:chgData name="Sean Wheeler" userId="8b895b7b-8e8a-4413-8039-92948f5315b9" providerId="ADAL" clId="{FF78BAEF-CD96-4228-B8DE-797A7C03BAB0}" dt="2022-09-09T22:01:38.094" v="479" actId="478"/>
          <ac:spMkLst>
            <pc:docMk/>
            <pc:sldMk cId="1288919448" sldId="1142"/>
            <ac:spMk id="7" creationId="{E7263442-A8A7-2392-C2D9-A4F502911FF5}"/>
          </ac:spMkLst>
        </pc:spChg>
        <pc:picChg chg="add del mod">
          <ac:chgData name="Sean Wheeler" userId="8b895b7b-8e8a-4413-8039-92948f5315b9" providerId="ADAL" clId="{FF78BAEF-CD96-4228-B8DE-797A7C03BAB0}" dt="2022-09-09T22:01:42.871" v="481"/>
          <ac:picMkLst>
            <pc:docMk/>
            <pc:sldMk cId="1288919448" sldId="1142"/>
            <ac:picMk id="5" creationId="{7EAA8804-06A4-B035-C44F-D714B22831AC}"/>
          </ac:picMkLst>
        </pc:picChg>
      </pc:sldChg>
      <pc:sldChg chg="add del">
        <pc:chgData name="Sean Wheeler" userId="8b895b7b-8e8a-4413-8039-92948f5315b9" providerId="ADAL" clId="{FF78BAEF-CD96-4228-B8DE-797A7C03BAB0}" dt="2022-09-21T21:53:13.265" v="2817" actId="47"/>
        <pc:sldMkLst>
          <pc:docMk/>
          <pc:sldMk cId="294270577" sldId="1143"/>
        </pc:sldMkLst>
      </pc:sldChg>
      <pc:sldChg chg="addSp delSp modSp add del">
        <pc:chgData name="Sean Wheeler" userId="8b895b7b-8e8a-4413-8039-92948f5315b9" providerId="ADAL" clId="{FF78BAEF-CD96-4228-B8DE-797A7C03BAB0}" dt="2022-09-21T21:53:13.265" v="2817" actId="47"/>
        <pc:sldMkLst>
          <pc:docMk/>
          <pc:sldMk cId="16453367" sldId="1144"/>
        </pc:sldMkLst>
        <pc:spChg chg="add del">
          <ac:chgData name="Sean Wheeler" userId="8b895b7b-8e8a-4413-8039-92948f5315b9" providerId="ADAL" clId="{FF78BAEF-CD96-4228-B8DE-797A7C03BAB0}" dt="2022-09-09T22:01:37.519" v="478"/>
          <ac:spMkLst>
            <pc:docMk/>
            <pc:sldMk cId="16453367" sldId="1144"/>
            <ac:spMk id="4" creationId="{F2501349-9A56-014F-9A5F-F731AE4F8F12}"/>
          </ac:spMkLst>
        </pc:spChg>
        <pc:picChg chg="add del mod">
          <ac:chgData name="Sean Wheeler" userId="8b895b7b-8e8a-4413-8039-92948f5315b9" providerId="ADAL" clId="{FF78BAEF-CD96-4228-B8DE-797A7C03BAB0}" dt="2022-09-09T22:01:37.519" v="478"/>
          <ac:picMkLst>
            <pc:docMk/>
            <pc:sldMk cId="16453367" sldId="1144"/>
            <ac:picMk id="5" creationId="{E9336C81-E029-8938-E19D-3A11C288F512}"/>
          </ac:picMkLst>
        </pc:picChg>
      </pc:sldChg>
      <pc:sldChg chg="add del">
        <pc:chgData name="Sean Wheeler" userId="8b895b7b-8e8a-4413-8039-92948f5315b9" providerId="ADAL" clId="{FF78BAEF-CD96-4228-B8DE-797A7C03BAB0}" dt="2022-09-21T21:53:13.265" v="2817" actId="47"/>
        <pc:sldMkLst>
          <pc:docMk/>
          <pc:sldMk cId="307986501" sldId="1145"/>
        </pc:sldMkLst>
      </pc:sldChg>
      <pc:sldChg chg="add del">
        <pc:chgData name="Sean Wheeler" userId="8b895b7b-8e8a-4413-8039-92948f5315b9" providerId="ADAL" clId="{FF78BAEF-CD96-4228-B8DE-797A7C03BAB0}" dt="2022-09-21T21:53:13.265" v="2817" actId="47"/>
        <pc:sldMkLst>
          <pc:docMk/>
          <pc:sldMk cId="2560526657" sldId="1146"/>
        </pc:sldMkLst>
      </pc:sldChg>
      <pc:sldChg chg="add del">
        <pc:chgData name="Sean Wheeler" userId="8b895b7b-8e8a-4413-8039-92948f5315b9" providerId="ADAL" clId="{FF78BAEF-CD96-4228-B8DE-797A7C03BAB0}" dt="2022-09-21T21:53:13.265" v="2817" actId="47"/>
        <pc:sldMkLst>
          <pc:docMk/>
          <pc:sldMk cId="2211039252" sldId="1147"/>
        </pc:sldMkLst>
      </pc:sldChg>
      <pc:sldChg chg="modSp add mod">
        <pc:chgData name="Sean Wheeler" userId="8b895b7b-8e8a-4413-8039-92948f5315b9" providerId="ADAL" clId="{FF78BAEF-CD96-4228-B8DE-797A7C03BAB0}" dt="2022-09-09T21:49:20.832" v="340" actId="20577"/>
        <pc:sldMkLst>
          <pc:docMk/>
          <pc:sldMk cId="2211947225" sldId="1148"/>
        </pc:sldMkLst>
        <pc:spChg chg="mod">
          <ac:chgData name="Sean Wheeler" userId="8b895b7b-8e8a-4413-8039-92948f5315b9" providerId="ADAL" clId="{FF78BAEF-CD96-4228-B8DE-797A7C03BAB0}" dt="2022-09-09T21:49:20.832" v="340" actId="20577"/>
          <ac:spMkLst>
            <pc:docMk/>
            <pc:sldMk cId="2211947225" sldId="1148"/>
            <ac:spMk id="2" creationId="{86180610-7F9A-F141-8440-25D93380DF41}"/>
          </ac:spMkLst>
        </pc:spChg>
      </pc:sldChg>
      <pc:sldChg chg="addSp delSp modSp add mod modClrScheme chgLayout modNotesTx">
        <pc:chgData name="Sean Wheeler" userId="8b895b7b-8e8a-4413-8039-92948f5315b9" providerId="ADAL" clId="{FF78BAEF-CD96-4228-B8DE-797A7C03BAB0}" dt="2022-09-22T14:06:52.046" v="2994" actId="14100"/>
        <pc:sldMkLst>
          <pc:docMk/>
          <pc:sldMk cId="2875701689" sldId="1149"/>
        </pc:sldMkLst>
        <pc:spChg chg="mod">
          <ac:chgData name="Sean Wheeler" userId="8b895b7b-8e8a-4413-8039-92948f5315b9" providerId="ADAL" clId="{FF78BAEF-CD96-4228-B8DE-797A7C03BAB0}" dt="2022-09-21T20:04:47.090" v="1052" actId="26606"/>
          <ac:spMkLst>
            <pc:docMk/>
            <pc:sldMk cId="2875701689" sldId="1149"/>
            <ac:spMk id="2" creationId="{1D182AD2-F07D-A142-869F-ED33F7CD768B}"/>
          </ac:spMkLst>
        </pc:spChg>
        <pc:spChg chg="del mod">
          <ac:chgData name="Sean Wheeler" userId="8b895b7b-8e8a-4413-8039-92948f5315b9" providerId="ADAL" clId="{FF78BAEF-CD96-4228-B8DE-797A7C03BAB0}" dt="2022-09-21T20:07:59.183" v="1059" actId="21"/>
          <ac:spMkLst>
            <pc:docMk/>
            <pc:sldMk cId="2875701689" sldId="1149"/>
            <ac:spMk id="3" creationId="{03915CC6-D8F1-324A-9EDF-C69177CB366B}"/>
          </ac:spMkLst>
        </pc:spChg>
        <pc:spChg chg="mod">
          <ac:chgData name="Sean Wheeler" userId="8b895b7b-8e8a-4413-8039-92948f5315b9" providerId="ADAL" clId="{FF78BAEF-CD96-4228-B8DE-797A7C03BAB0}" dt="2022-09-22T13:55:39.177" v="2827" actId="1076"/>
          <ac:spMkLst>
            <pc:docMk/>
            <pc:sldMk cId="2875701689" sldId="1149"/>
            <ac:spMk id="4" creationId="{C08CC087-4875-DA10-5C78-0DF06D87A4C4}"/>
          </ac:spMkLst>
        </pc:spChg>
        <pc:spChg chg="mod">
          <ac:chgData name="Sean Wheeler" userId="8b895b7b-8e8a-4413-8039-92948f5315b9" providerId="ADAL" clId="{FF78BAEF-CD96-4228-B8DE-797A7C03BAB0}" dt="2022-09-22T13:55:39.177" v="2827" actId="1076"/>
          <ac:spMkLst>
            <pc:docMk/>
            <pc:sldMk cId="2875701689" sldId="1149"/>
            <ac:spMk id="8" creationId="{A4C275ED-767B-6AF7-30B1-6E4D1C911F1C}"/>
          </ac:spMkLst>
        </pc:spChg>
        <pc:spChg chg="add del mod">
          <ac:chgData name="Sean Wheeler" userId="8b895b7b-8e8a-4413-8039-92948f5315b9" providerId="ADAL" clId="{FF78BAEF-CD96-4228-B8DE-797A7C03BAB0}" dt="2022-09-21T20:08:01.733" v="1060" actId="478"/>
          <ac:spMkLst>
            <pc:docMk/>
            <pc:sldMk cId="2875701689" sldId="1149"/>
            <ac:spMk id="8" creationId="{DD2BBE6D-30B2-B943-D1D4-42B45B943B5C}"/>
          </ac:spMkLst>
        </pc:spChg>
        <pc:spChg chg="add mod">
          <ac:chgData name="Sean Wheeler" userId="8b895b7b-8e8a-4413-8039-92948f5315b9" providerId="ADAL" clId="{FF78BAEF-CD96-4228-B8DE-797A7C03BAB0}" dt="2022-09-22T13:54:47.836" v="2822" actId="1076"/>
          <ac:spMkLst>
            <pc:docMk/>
            <pc:sldMk cId="2875701689" sldId="1149"/>
            <ac:spMk id="9" creationId="{D7B46FA1-F364-DA5A-859F-7509AC83B70A}"/>
          </ac:spMkLst>
        </pc:spChg>
        <pc:spChg chg="mod">
          <ac:chgData name="Sean Wheeler" userId="8b895b7b-8e8a-4413-8039-92948f5315b9" providerId="ADAL" clId="{FF78BAEF-CD96-4228-B8DE-797A7C03BAB0}" dt="2022-09-22T13:55:39.177" v="2827" actId="1076"/>
          <ac:spMkLst>
            <pc:docMk/>
            <pc:sldMk cId="2875701689" sldId="1149"/>
            <ac:spMk id="13" creationId="{458CB19E-D0EE-AF7E-8EB4-06A13851BBB8}"/>
          </ac:spMkLst>
        </pc:spChg>
        <pc:grpChg chg="add mod">
          <ac:chgData name="Sean Wheeler" userId="8b895b7b-8e8a-4413-8039-92948f5315b9" providerId="ADAL" clId="{FF78BAEF-CD96-4228-B8DE-797A7C03BAB0}" dt="2022-09-22T13:55:39.177" v="2827" actId="1076"/>
          <ac:grpSpMkLst>
            <pc:docMk/>
            <pc:sldMk cId="2875701689" sldId="1149"/>
            <ac:grpSpMk id="3" creationId="{1DB1B928-9B21-CDA7-50A2-CD20ABD29E23}"/>
          </ac:grpSpMkLst>
        </pc:grpChg>
        <pc:grpChg chg="add mod">
          <ac:chgData name="Sean Wheeler" userId="8b895b7b-8e8a-4413-8039-92948f5315b9" providerId="ADAL" clId="{FF78BAEF-CD96-4228-B8DE-797A7C03BAB0}" dt="2022-09-22T13:55:39.177" v="2827" actId="1076"/>
          <ac:grpSpMkLst>
            <pc:docMk/>
            <pc:sldMk cId="2875701689" sldId="1149"/>
            <ac:grpSpMk id="7" creationId="{D3D3DDEE-FBC1-C94C-1C24-DFADF21E986C}"/>
          </ac:grpSpMkLst>
        </pc:grpChg>
        <pc:grpChg chg="add mod">
          <ac:chgData name="Sean Wheeler" userId="8b895b7b-8e8a-4413-8039-92948f5315b9" providerId="ADAL" clId="{FF78BAEF-CD96-4228-B8DE-797A7C03BAB0}" dt="2022-09-22T13:55:39.177" v="2827" actId="1076"/>
          <ac:grpSpMkLst>
            <pc:docMk/>
            <pc:sldMk cId="2875701689" sldId="1149"/>
            <ac:grpSpMk id="11" creationId="{3716C825-221A-E3BC-DA0C-8342547F6BB4}"/>
          </ac:grpSpMkLst>
        </pc:grpChg>
        <pc:grpChg chg="add mod">
          <ac:chgData name="Sean Wheeler" userId="8b895b7b-8e8a-4413-8039-92948f5315b9" providerId="ADAL" clId="{FF78BAEF-CD96-4228-B8DE-797A7C03BAB0}" dt="2022-09-22T13:55:39.177" v="2827" actId="1076"/>
          <ac:grpSpMkLst>
            <pc:docMk/>
            <pc:sldMk cId="2875701689" sldId="1149"/>
            <ac:grpSpMk id="14" creationId="{B5D5B221-2998-9AA0-9A8D-AF2B5D0BA4C3}"/>
          </ac:grpSpMkLst>
        </pc:grpChg>
        <pc:graphicFrameChg chg="add del modGraphic">
          <ac:chgData name="Sean Wheeler" userId="8b895b7b-8e8a-4413-8039-92948f5315b9" providerId="ADAL" clId="{FF78BAEF-CD96-4228-B8DE-797A7C03BAB0}" dt="2022-09-21T20:05:57.926" v="1054" actId="1032"/>
          <ac:graphicFrameMkLst>
            <pc:docMk/>
            <pc:sldMk cId="2875701689" sldId="1149"/>
            <ac:graphicFrameMk id="4" creationId="{390E27EA-6DEA-3429-B24B-DB9225E70135}"/>
          </ac:graphicFrameMkLst>
        </pc:graphicFrameChg>
        <pc:graphicFrameChg chg="add mod modGraphic">
          <ac:chgData name="Sean Wheeler" userId="8b895b7b-8e8a-4413-8039-92948f5315b9" providerId="ADAL" clId="{FF78BAEF-CD96-4228-B8DE-797A7C03BAB0}" dt="2022-09-22T14:06:52.046" v="2994" actId="14100"/>
          <ac:graphicFrameMkLst>
            <pc:docMk/>
            <pc:sldMk cId="2875701689" sldId="1149"/>
            <ac:graphicFrameMk id="6" creationId="{F5D4D32E-CD2D-6141-CF4F-EB4CB53AB704}"/>
          </ac:graphicFrameMkLst>
        </pc:graphicFrameChg>
        <pc:picChg chg="add del">
          <ac:chgData name="Sean Wheeler" userId="8b895b7b-8e8a-4413-8039-92948f5315b9" providerId="ADAL" clId="{FF78BAEF-CD96-4228-B8DE-797A7C03BAB0}" dt="2022-09-21T20:04:47.090" v="1052" actId="26606"/>
          <ac:picMkLst>
            <pc:docMk/>
            <pc:sldMk cId="2875701689" sldId="1149"/>
            <ac:picMk id="5" creationId="{50DF0A29-342F-8890-10CA-B50319E3788B}"/>
          </ac:picMkLst>
        </pc:picChg>
        <pc:picChg chg="mod">
          <ac:chgData name="Sean Wheeler" userId="8b895b7b-8e8a-4413-8039-92948f5315b9" providerId="ADAL" clId="{FF78BAEF-CD96-4228-B8DE-797A7C03BAB0}" dt="2022-09-22T13:55:39.177" v="2827" actId="1076"/>
          <ac:picMkLst>
            <pc:docMk/>
            <pc:sldMk cId="2875701689" sldId="1149"/>
            <ac:picMk id="5" creationId="{DB2BB4CA-CE28-6B87-ECAA-8C6B3EEDA040}"/>
          </ac:picMkLst>
        </pc:picChg>
        <pc:picChg chg="mod">
          <ac:chgData name="Sean Wheeler" userId="8b895b7b-8e8a-4413-8039-92948f5315b9" providerId="ADAL" clId="{FF78BAEF-CD96-4228-B8DE-797A7C03BAB0}" dt="2022-09-22T13:55:39.177" v="2827" actId="1076"/>
          <ac:picMkLst>
            <pc:docMk/>
            <pc:sldMk cId="2875701689" sldId="1149"/>
            <ac:picMk id="10" creationId="{154F9B69-4E79-236D-819B-1D42717DD613}"/>
          </ac:picMkLst>
        </pc:picChg>
        <pc:picChg chg="mod">
          <ac:chgData name="Sean Wheeler" userId="8b895b7b-8e8a-4413-8039-92948f5315b9" providerId="ADAL" clId="{FF78BAEF-CD96-4228-B8DE-797A7C03BAB0}" dt="2022-09-22T13:55:39.177" v="2827" actId="1076"/>
          <ac:picMkLst>
            <pc:docMk/>
            <pc:sldMk cId="2875701689" sldId="1149"/>
            <ac:picMk id="12" creationId="{C4B4E926-E6B7-C91A-44E0-85FAD8A91C28}"/>
          </ac:picMkLst>
        </pc:picChg>
      </pc:sldChg>
      <pc:sldChg chg="modSp add del mod">
        <pc:chgData name="Sean Wheeler" userId="8b895b7b-8e8a-4413-8039-92948f5315b9" providerId="ADAL" clId="{FF78BAEF-CD96-4228-B8DE-797A7C03BAB0}" dt="2022-09-09T21:55:29.294" v="380" actId="27028"/>
        <pc:sldMkLst>
          <pc:docMk/>
          <pc:sldMk cId="1670717266" sldId="1150"/>
        </pc:sldMkLst>
        <pc:spChg chg="mod">
          <ac:chgData name="Sean Wheeler" userId="8b895b7b-8e8a-4413-8039-92948f5315b9" providerId="ADAL" clId="{FF78BAEF-CD96-4228-B8DE-797A7C03BAB0}" dt="2022-09-09T21:55:18.841" v="376" actId="27636"/>
          <ac:spMkLst>
            <pc:docMk/>
            <pc:sldMk cId="1670717266" sldId="1150"/>
            <ac:spMk id="3" creationId="{3CDDEE51-9377-4041-8E42-C946E644F411}"/>
          </ac:spMkLst>
        </pc:spChg>
      </pc:sldChg>
      <pc:sldChg chg="addSp modSp new mod">
        <pc:chgData name="Sean Wheeler" userId="8b895b7b-8e8a-4413-8039-92948f5315b9" providerId="ADAL" clId="{FF78BAEF-CD96-4228-B8DE-797A7C03BAB0}" dt="2022-09-22T13:55:51.360" v="2831"/>
        <pc:sldMkLst>
          <pc:docMk/>
          <pc:sldMk cId="3437584834" sldId="1150"/>
        </pc:sldMkLst>
        <pc:spChg chg="mod">
          <ac:chgData name="Sean Wheeler" userId="8b895b7b-8e8a-4413-8039-92948f5315b9" providerId="ADAL" clId="{FF78BAEF-CD96-4228-B8DE-797A7C03BAB0}" dt="2022-09-21T21:14:56.738" v="2534" actId="20577"/>
          <ac:spMkLst>
            <pc:docMk/>
            <pc:sldMk cId="3437584834" sldId="1150"/>
            <ac:spMk id="2" creationId="{EBFAD973-4F77-331B-1AB9-0F5A74EE3E0F}"/>
          </ac:spMkLst>
        </pc:spChg>
        <pc:spChg chg="mod">
          <ac:chgData name="Sean Wheeler" userId="8b895b7b-8e8a-4413-8039-92948f5315b9" providerId="ADAL" clId="{FF78BAEF-CD96-4228-B8DE-797A7C03BAB0}" dt="2022-09-21T21:32:03.273" v="2807" actId="1076"/>
          <ac:spMkLst>
            <pc:docMk/>
            <pc:sldMk cId="3437584834" sldId="1150"/>
            <ac:spMk id="3" creationId="{630923D3-CFA3-3C83-5774-45DD445B71CF}"/>
          </ac:spMkLst>
        </pc:spChg>
        <pc:spChg chg="mod">
          <ac:chgData name="Sean Wheeler" userId="8b895b7b-8e8a-4413-8039-92948f5315b9" providerId="ADAL" clId="{FF78BAEF-CD96-4228-B8DE-797A7C03BAB0}" dt="2022-09-22T13:55:51.360" v="2831"/>
          <ac:spMkLst>
            <pc:docMk/>
            <pc:sldMk cId="3437584834" sldId="1150"/>
            <ac:spMk id="9" creationId="{8DF7EA7C-DA7C-4D12-5DAF-1A7A8EF4FA7E}"/>
          </ac:spMkLst>
        </pc:spChg>
        <pc:spChg chg="mod">
          <ac:chgData name="Sean Wheeler" userId="8b895b7b-8e8a-4413-8039-92948f5315b9" providerId="ADAL" clId="{FF78BAEF-CD96-4228-B8DE-797A7C03BAB0}" dt="2022-09-22T13:55:51.360" v="2831"/>
          <ac:spMkLst>
            <pc:docMk/>
            <pc:sldMk cId="3437584834" sldId="1150"/>
            <ac:spMk id="10" creationId="{150E9AA6-4904-DB40-793A-A4716CECE96B}"/>
          </ac:spMkLst>
        </pc:spChg>
        <pc:spChg chg="mod">
          <ac:chgData name="Sean Wheeler" userId="8b895b7b-8e8a-4413-8039-92948f5315b9" providerId="ADAL" clId="{FF78BAEF-CD96-4228-B8DE-797A7C03BAB0}" dt="2022-09-22T13:55:51.360" v="2831"/>
          <ac:spMkLst>
            <pc:docMk/>
            <pc:sldMk cId="3437584834" sldId="1150"/>
            <ac:spMk id="12" creationId="{FFCD5D02-89B5-EAE8-97D4-363F5EE9B7BF}"/>
          </ac:spMkLst>
        </pc:spChg>
        <pc:grpChg chg="add mod">
          <ac:chgData name="Sean Wheeler" userId="8b895b7b-8e8a-4413-8039-92948f5315b9" providerId="ADAL" clId="{FF78BAEF-CD96-4228-B8DE-797A7C03BAB0}" dt="2022-09-22T13:55:51.360" v="2831"/>
          <ac:grpSpMkLst>
            <pc:docMk/>
            <pc:sldMk cId="3437584834" sldId="1150"/>
            <ac:grpSpMk id="4" creationId="{4D1E49D9-84DA-DA35-1DE5-9A93C3B8C6BD}"/>
          </ac:grpSpMkLst>
        </pc:grpChg>
        <pc:grpChg chg="mod">
          <ac:chgData name="Sean Wheeler" userId="8b895b7b-8e8a-4413-8039-92948f5315b9" providerId="ADAL" clId="{FF78BAEF-CD96-4228-B8DE-797A7C03BAB0}" dt="2022-09-22T13:55:51.360" v="2831"/>
          <ac:grpSpMkLst>
            <pc:docMk/>
            <pc:sldMk cId="3437584834" sldId="1150"/>
            <ac:grpSpMk id="5" creationId="{A625A618-3CA8-AB85-A428-F6B118FEECAA}"/>
          </ac:grpSpMkLst>
        </pc:grpChg>
        <pc:grpChg chg="mod">
          <ac:chgData name="Sean Wheeler" userId="8b895b7b-8e8a-4413-8039-92948f5315b9" providerId="ADAL" clId="{FF78BAEF-CD96-4228-B8DE-797A7C03BAB0}" dt="2022-09-22T13:55:51.360" v="2831"/>
          <ac:grpSpMkLst>
            <pc:docMk/>
            <pc:sldMk cId="3437584834" sldId="1150"/>
            <ac:grpSpMk id="6" creationId="{31A620C6-291D-082D-6A6B-7D6F69D4AA48}"/>
          </ac:grpSpMkLst>
        </pc:grpChg>
        <pc:grpChg chg="mod">
          <ac:chgData name="Sean Wheeler" userId="8b895b7b-8e8a-4413-8039-92948f5315b9" providerId="ADAL" clId="{FF78BAEF-CD96-4228-B8DE-797A7C03BAB0}" dt="2022-09-22T13:55:51.360" v="2831"/>
          <ac:grpSpMkLst>
            <pc:docMk/>
            <pc:sldMk cId="3437584834" sldId="1150"/>
            <ac:grpSpMk id="7" creationId="{EEB5B71E-CC5D-9BFF-AD93-AF8586AAE086}"/>
          </ac:grpSpMkLst>
        </pc:grpChg>
        <pc:picChg chg="mod">
          <ac:chgData name="Sean Wheeler" userId="8b895b7b-8e8a-4413-8039-92948f5315b9" providerId="ADAL" clId="{FF78BAEF-CD96-4228-B8DE-797A7C03BAB0}" dt="2022-09-22T13:55:51.360" v="2831"/>
          <ac:picMkLst>
            <pc:docMk/>
            <pc:sldMk cId="3437584834" sldId="1150"/>
            <ac:picMk id="8" creationId="{98DA28FA-92F5-962F-3F06-B64F85ABB077}"/>
          </ac:picMkLst>
        </pc:picChg>
        <pc:picChg chg="mod">
          <ac:chgData name="Sean Wheeler" userId="8b895b7b-8e8a-4413-8039-92948f5315b9" providerId="ADAL" clId="{FF78BAEF-CD96-4228-B8DE-797A7C03BAB0}" dt="2022-09-22T13:55:51.360" v="2831"/>
          <ac:picMkLst>
            <pc:docMk/>
            <pc:sldMk cId="3437584834" sldId="1150"/>
            <ac:picMk id="11" creationId="{BF7E3CF3-5B89-8887-9180-920ECB595EC4}"/>
          </ac:picMkLst>
        </pc:picChg>
        <pc:picChg chg="mod">
          <ac:chgData name="Sean Wheeler" userId="8b895b7b-8e8a-4413-8039-92948f5315b9" providerId="ADAL" clId="{FF78BAEF-CD96-4228-B8DE-797A7C03BAB0}" dt="2022-09-22T13:55:51.360" v="2831"/>
          <ac:picMkLst>
            <pc:docMk/>
            <pc:sldMk cId="3437584834" sldId="1150"/>
            <ac:picMk id="13" creationId="{634642BE-B4CF-0417-F643-FB997149B1DC}"/>
          </ac:picMkLst>
        </pc:picChg>
      </pc:sldChg>
      <pc:sldChg chg="addSp modSp new mod">
        <pc:chgData name="Sean Wheeler" userId="8b895b7b-8e8a-4413-8039-92948f5315b9" providerId="ADAL" clId="{FF78BAEF-CD96-4228-B8DE-797A7C03BAB0}" dt="2022-09-22T13:55:53.272" v="2832"/>
        <pc:sldMkLst>
          <pc:docMk/>
          <pc:sldMk cId="4202715986" sldId="1151"/>
        </pc:sldMkLst>
        <pc:spChg chg="mod">
          <ac:chgData name="Sean Wheeler" userId="8b895b7b-8e8a-4413-8039-92948f5315b9" providerId="ADAL" clId="{FF78BAEF-CD96-4228-B8DE-797A7C03BAB0}" dt="2022-09-09T21:57:08.488" v="426" actId="20577"/>
          <ac:spMkLst>
            <pc:docMk/>
            <pc:sldMk cId="4202715986" sldId="1151"/>
            <ac:spMk id="2" creationId="{93CD7A55-E830-FDC3-9174-3599FA022928}"/>
          </ac:spMkLst>
        </pc:spChg>
        <pc:spChg chg="mod">
          <ac:chgData name="Sean Wheeler" userId="8b895b7b-8e8a-4413-8039-92948f5315b9" providerId="ADAL" clId="{FF78BAEF-CD96-4228-B8DE-797A7C03BAB0}" dt="2022-09-21T20:44:14.473" v="1455" actId="14100"/>
          <ac:spMkLst>
            <pc:docMk/>
            <pc:sldMk cId="4202715986" sldId="1151"/>
            <ac:spMk id="3" creationId="{795CAB57-9BFF-1690-BD42-14958FA0F516}"/>
          </ac:spMkLst>
        </pc:spChg>
        <pc:spChg chg="mod">
          <ac:chgData name="Sean Wheeler" userId="8b895b7b-8e8a-4413-8039-92948f5315b9" providerId="ADAL" clId="{FF78BAEF-CD96-4228-B8DE-797A7C03BAB0}" dt="2022-09-22T13:55:53.272" v="2832"/>
          <ac:spMkLst>
            <pc:docMk/>
            <pc:sldMk cId="4202715986" sldId="1151"/>
            <ac:spMk id="10" creationId="{153015D1-2281-E097-89E7-5D714F22DAB8}"/>
          </ac:spMkLst>
        </pc:spChg>
        <pc:spChg chg="mod">
          <ac:chgData name="Sean Wheeler" userId="8b895b7b-8e8a-4413-8039-92948f5315b9" providerId="ADAL" clId="{FF78BAEF-CD96-4228-B8DE-797A7C03BAB0}" dt="2022-09-22T13:55:53.272" v="2832"/>
          <ac:spMkLst>
            <pc:docMk/>
            <pc:sldMk cId="4202715986" sldId="1151"/>
            <ac:spMk id="11" creationId="{EA7E05A5-FDEF-F7C1-C2B2-6B5DAE74C2A0}"/>
          </ac:spMkLst>
        </pc:spChg>
        <pc:spChg chg="mod">
          <ac:chgData name="Sean Wheeler" userId="8b895b7b-8e8a-4413-8039-92948f5315b9" providerId="ADAL" clId="{FF78BAEF-CD96-4228-B8DE-797A7C03BAB0}" dt="2022-09-22T13:55:53.272" v="2832"/>
          <ac:spMkLst>
            <pc:docMk/>
            <pc:sldMk cId="4202715986" sldId="1151"/>
            <ac:spMk id="13" creationId="{84A684E1-8D9C-DA24-4BBE-8121EE1EE8A4}"/>
          </ac:spMkLst>
        </pc:spChg>
        <pc:grpChg chg="add mod">
          <ac:chgData name="Sean Wheeler" userId="8b895b7b-8e8a-4413-8039-92948f5315b9" providerId="ADAL" clId="{FF78BAEF-CD96-4228-B8DE-797A7C03BAB0}" dt="2022-09-22T13:55:53.272" v="2832"/>
          <ac:grpSpMkLst>
            <pc:docMk/>
            <pc:sldMk cId="4202715986" sldId="1151"/>
            <ac:grpSpMk id="4" creationId="{D9213F8F-FBE1-26EE-D005-C9EA22444625}"/>
          </ac:grpSpMkLst>
        </pc:grpChg>
        <pc:grpChg chg="mod">
          <ac:chgData name="Sean Wheeler" userId="8b895b7b-8e8a-4413-8039-92948f5315b9" providerId="ADAL" clId="{FF78BAEF-CD96-4228-B8DE-797A7C03BAB0}" dt="2022-09-22T13:55:53.272" v="2832"/>
          <ac:grpSpMkLst>
            <pc:docMk/>
            <pc:sldMk cId="4202715986" sldId="1151"/>
            <ac:grpSpMk id="6" creationId="{424F7416-5F78-8747-191D-311186796E01}"/>
          </ac:grpSpMkLst>
        </pc:grpChg>
        <pc:grpChg chg="mod">
          <ac:chgData name="Sean Wheeler" userId="8b895b7b-8e8a-4413-8039-92948f5315b9" providerId="ADAL" clId="{FF78BAEF-CD96-4228-B8DE-797A7C03BAB0}" dt="2022-09-22T13:55:53.272" v="2832"/>
          <ac:grpSpMkLst>
            <pc:docMk/>
            <pc:sldMk cId="4202715986" sldId="1151"/>
            <ac:grpSpMk id="7" creationId="{5780F6E8-9F92-3134-3F7A-51C54DD721BB}"/>
          </ac:grpSpMkLst>
        </pc:grpChg>
        <pc:grpChg chg="mod">
          <ac:chgData name="Sean Wheeler" userId="8b895b7b-8e8a-4413-8039-92948f5315b9" providerId="ADAL" clId="{FF78BAEF-CD96-4228-B8DE-797A7C03BAB0}" dt="2022-09-22T13:55:53.272" v="2832"/>
          <ac:grpSpMkLst>
            <pc:docMk/>
            <pc:sldMk cId="4202715986" sldId="1151"/>
            <ac:grpSpMk id="8" creationId="{FE9740FF-82FC-43E6-7150-5FB9FD1BC8C7}"/>
          </ac:grpSpMkLst>
        </pc:grpChg>
        <pc:picChg chg="add mod">
          <ac:chgData name="Sean Wheeler" userId="8b895b7b-8e8a-4413-8039-92948f5315b9" providerId="ADAL" clId="{FF78BAEF-CD96-4228-B8DE-797A7C03BAB0}" dt="2022-09-21T20:44:35.370" v="1468" actId="1038"/>
          <ac:picMkLst>
            <pc:docMk/>
            <pc:sldMk cId="4202715986" sldId="1151"/>
            <ac:picMk id="5" creationId="{D6777B79-7F5D-76FE-A428-BDD62DC929F7}"/>
          </ac:picMkLst>
        </pc:picChg>
        <pc:picChg chg="mod">
          <ac:chgData name="Sean Wheeler" userId="8b895b7b-8e8a-4413-8039-92948f5315b9" providerId="ADAL" clId="{FF78BAEF-CD96-4228-B8DE-797A7C03BAB0}" dt="2022-09-22T13:55:53.272" v="2832"/>
          <ac:picMkLst>
            <pc:docMk/>
            <pc:sldMk cId="4202715986" sldId="1151"/>
            <ac:picMk id="9" creationId="{33B4A6A8-78C6-3721-9583-D76C35809127}"/>
          </ac:picMkLst>
        </pc:picChg>
        <pc:picChg chg="mod">
          <ac:chgData name="Sean Wheeler" userId="8b895b7b-8e8a-4413-8039-92948f5315b9" providerId="ADAL" clId="{FF78BAEF-CD96-4228-B8DE-797A7C03BAB0}" dt="2022-09-22T13:55:53.272" v="2832"/>
          <ac:picMkLst>
            <pc:docMk/>
            <pc:sldMk cId="4202715986" sldId="1151"/>
            <ac:picMk id="12" creationId="{7F32D0EC-DEFB-41A1-5AA2-771CD01A9057}"/>
          </ac:picMkLst>
        </pc:picChg>
        <pc:picChg chg="mod">
          <ac:chgData name="Sean Wheeler" userId="8b895b7b-8e8a-4413-8039-92948f5315b9" providerId="ADAL" clId="{FF78BAEF-CD96-4228-B8DE-797A7C03BAB0}" dt="2022-09-22T13:55:53.272" v="2832"/>
          <ac:picMkLst>
            <pc:docMk/>
            <pc:sldMk cId="4202715986" sldId="1151"/>
            <ac:picMk id="14" creationId="{5F736684-7302-1834-8F36-DAB6FE67E5F5}"/>
          </ac:picMkLst>
        </pc:picChg>
      </pc:sldChg>
      <pc:sldChg chg="modSp new del mod">
        <pc:chgData name="Sean Wheeler" userId="8b895b7b-8e8a-4413-8039-92948f5315b9" providerId="ADAL" clId="{FF78BAEF-CD96-4228-B8DE-797A7C03BAB0}" dt="2022-09-21T21:16:09.695" v="2535" actId="47"/>
        <pc:sldMkLst>
          <pc:docMk/>
          <pc:sldMk cId="255191305" sldId="1152"/>
        </pc:sldMkLst>
        <pc:spChg chg="mod">
          <ac:chgData name="Sean Wheeler" userId="8b895b7b-8e8a-4413-8039-92948f5315b9" providerId="ADAL" clId="{FF78BAEF-CD96-4228-B8DE-797A7C03BAB0}" dt="2022-09-09T21:57:39.554" v="429"/>
          <ac:spMkLst>
            <pc:docMk/>
            <pc:sldMk cId="255191305" sldId="1152"/>
            <ac:spMk id="2" creationId="{0A17BF59-0345-0228-655F-601378902721}"/>
          </ac:spMkLst>
        </pc:spChg>
        <pc:spChg chg="mod">
          <ac:chgData name="Sean Wheeler" userId="8b895b7b-8e8a-4413-8039-92948f5315b9" providerId="ADAL" clId="{FF78BAEF-CD96-4228-B8DE-797A7C03BAB0}" dt="2022-09-09T21:57:53.390" v="433" actId="12"/>
          <ac:spMkLst>
            <pc:docMk/>
            <pc:sldMk cId="255191305" sldId="1152"/>
            <ac:spMk id="3" creationId="{ED4AE9FF-4358-78F8-3594-31A37EE1EE93}"/>
          </ac:spMkLst>
        </pc:spChg>
      </pc:sldChg>
      <pc:sldChg chg="addSp modSp new mod">
        <pc:chgData name="Sean Wheeler" userId="8b895b7b-8e8a-4413-8039-92948f5315b9" providerId="ADAL" clId="{FF78BAEF-CD96-4228-B8DE-797A7C03BAB0}" dt="2022-09-22T13:56:09.158" v="2835"/>
        <pc:sldMkLst>
          <pc:docMk/>
          <pc:sldMk cId="1652029621" sldId="1153"/>
        </pc:sldMkLst>
        <pc:spChg chg="mod">
          <ac:chgData name="Sean Wheeler" userId="8b895b7b-8e8a-4413-8039-92948f5315b9" providerId="ADAL" clId="{FF78BAEF-CD96-4228-B8DE-797A7C03BAB0}" dt="2022-09-21T21:21:51.556" v="2748" actId="20577"/>
          <ac:spMkLst>
            <pc:docMk/>
            <pc:sldMk cId="1652029621" sldId="1153"/>
            <ac:spMk id="2" creationId="{B64240B3-5ECD-2E7B-0E6C-4AB819119A6C}"/>
          </ac:spMkLst>
        </pc:spChg>
        <pc:spChg chg="mod">
          <ac:chgData name="Sean Wheeler" userId="8b895b7b-8e8a-4413-8039-92948f5315b9" providerId="ADAL" clId="{FF78BAEF-CD96-4228-B8DE-797A7C03BAB0}" dt="2022-09-21T21:21:46.772" v="2742" actId="6549"/>
          <ac:spMkLst>
            <pc:docMk/>
            <pc:sldMk cId="1652029621" sldId="1153"/>
            <ac:spMk id="3" creationId="{857CAB8D-9035-E29C-6D36-F8647E54E4E9}"/>
          </ac:spMkLst>
        </pc:spChg>
        <pc:spChg chg="mod">
          <ac:chgData name="Sean Wheeler" userId="8b895b7b-8e8a-4413-8039-92948f5315b9" providerId="ADAL" clId="{FF78BAEF-CD96-4228-B8DE-797A7C03BAB0}" dt="2022-09-22T13:56:09.158" v="2835"/>
          <ac:spMkLst>
            <pc:docMk/>
            <pc:sldMk cId="1652029621" sldId="1153"/>
            <ac:spMk id="9" creationId="{0AE32B64-C60D-B969-AC20-6541548C031D}"/>
          </ac:spMkLst>
        </pc:spChg>
        <pc:spChg chg="mod">
          <ac:chgData name="Sean Wheeler" userId="8b895b7b-8e8a-4413-8039-92948f5315b9" providerId="ADAL" clId="{FF78BAEF-CD96-4228-B8DE-797A7C03BAB0}" dt="2022-09-22T13:56:09.158" v="2835"/>
          <ac:spMkLst>
            <pc:docMk/>
            <pc:sldMk cId="1652029621" sldId="1153"/>
            <ac:spMk id="10" creationId="{001CB925-BCC9-2D7B-AD85-73AE6137401D}"/>
          </ac:spMkLst>
        </pc:spChg>
        <pc:spChg chg="mod">
          <ac:chgData name="Sean Wheeler" userId="8b895b7b-8e8a-4413-8039-92948f5315b9" providerId="ADAL" clId="{FF78BAEF-CD96-4228-B8DE-797A7C03BAB0}" dt="2022-09-22T13:56:09.158" v="2835"/>
          <ac:spMkLst>
            <pc:docMk/>
            <pc:sldMk cId="1652029621" sldId="1153"/>
            <ac:spMk id="12" creationId="{07A1A83B-FD76-38B0-C4FA-3507F7CF9AC7}"/>
          </ac:spMkLst>
        </pc:spChg>
        <pc:grpChg chg="add mod">
          <ac:chgData name="Sean Wheeler" userId="8b895b7b-8e8a-4413-8039-92948f5315b9" providerId="ADAL" clId="{FF78BAEF-CD96-4228-B8DE-797A7C03BAB0}" dt="2022-09-22T13:56:09.158" v="2835"/>
          <ac:grpSpMkLst>
            <pc:docMk/>
            <pc:sldMk cId="1652029621" sldId="1153"/>
            <ac:grpSpMk id="4" creationId="{8D166D45-12D3-F778-0310-427C0E02F08F}"/>
          </ac:grpSpMkLst>
        </pc:grpChg>
        <pc:grpChg chg="mod">
          <ac:chgData name="Sean Wheeler" userId="8b895b7b-8e8a-4413-8039-92948f5315b9" providerId="ADAL" clId="{FF78BAEF-CD96-4228-B8DE-797A7C03BAB0}" dt="2022-09-22T13:56:09.158" v="2835"/>
          <ac:grpSpMkLst>
            <pc:docMk/>
            <pc:sldMk cId="1652029621" sldId="1153"/>
            <ac:grpSpMk id="5" creationId="{6D93CD84-61C6-1D21-5158-3B8ACB48D079}"/>
          </ac:grpSpMkLst>
        </pc:grpChg>
        <pc:grpChg chg="mod">
          <ac:chgData name="Sean Wheeler" userId="8b895b7b-8e8a-4413-8039-92948f5315b9" providerId="ADAL" clId="{FF78BAEF-CD96-4228-B8DE-797A7C03BAB0}" dt="2022-09-22T13:56:09.158" v="2835"/>
          <ac:grpSpMkLst>
            <pc:docMk/>
            <pc:sldMk cId="1652029621" sldId="1153"/>
            <ac:grpSpMk id="6" creationId="{665E7AC0-B0CF-31B8-F7A1-301D7FDB641C}"/>
          </ac:grpSpMkLst>
        </pc:grpChg>
        <pc:grpChg chg="mod">
          <ac:chgData name="Sean Wheeler" userId="8b895b7b-8e8a-4413-8039-92948f5315b9" providerId="ADAL" clId="{FF78BAEF-CD96-4228-B8DE-797A7C03BAB0}" dt="2022-09-22T13:56:09.158" v="2835"/>
          <ac:grpSpMkLst>
            <pc:docMk/>
            <pc:sldMk cId="1652029621" sldId="1153"/>
            <ac:grpSpMk id="7" creationId="{309C509B-C224-4A2C-2A78-2D5F4008FBF9}"/>
          </ac:grpSpMkLst>
        </pc:grpChg>
        <pc:picChg chg="mod">
          <ac:chgData name="Sean Wheeler" userId="8b895b7b-8e8a-4413-8039-92948f5315b9" providerId="ADAL" clId="{FF78BAEF-CD96-4228-B8DE-797A7C03BAB0}" dt="2022-09-22T13:56:09.158" v="2835"/>
          <ac:picMkLst>
            <pc:docMk/>
            <pc:sldMk cId="1652029621" sldId="1153"/>
            <ac:picMk id="8" creationId="{5CB20B3F-3F1F-339E-64EB-A94509577694}"/>
          </ac:picMkLst>
        </pc:picChg>
        <pc:picChg chg="mod">
          <ac:chgData name="Sean Wheeler" userId="8b895b7b-8e8a-4413-8039-92948f5315b9" providerId="ADAL" clId="{FF78BAEF-CD96-4228-B8DE-797A7C03BAB0}" dt="2022-09-22T13:56:09.158" v="2835"/>
          <ac:picMkLst>
            <pc:docMk/>
            <pc:sldMk cId="1652029621" sldId="1153"/>
            <ac:picMk id="11" creationId="{E7D0764F-8448-AF40-0A58-E9CBFD0AC6D4}"/>
          </ac:picMkLst>
        </pc:picChg>
        <pc:picChg chg="mod">
          <ac:chgData name="Sean Wheeler" userId="8b895b7b-8e8a-4413-8039-92948f5315b9" providerId="ADAL" clId="{FF78BAEF-CD96-4228-B8DE-797A7C03BAB0}" dt="2022-09-22T13:56:09.158" v="2835"/>
          <ac:picMkLst>
            <pc:docMk/>
            <pc:sldMk cId="1652029621" sldId="1153"/>
            <ac:picMk id="13" creationId="{449EEE8B-9F9C-DC82-47D4-23AE2866C118}"/>
          </ac:picMkLst>
        </pc:picChg>
      </pc:sldChg>
      <pc:sldChg chg="addSp delSp modSp add mod ord">
        <pc:chgData name="Sean Wheeler" userId="8b895b7b-8e8a-4413-8039-92948f5315b9" providerId="ADAL" clId="{FF78BAEF-CD96-4228-B8DE-797A7C03BAB0}" dt="2022-09-22T13:56:59.121" v="2843" actId="1035"/>
        <pc:sldMkLst>
          <pc:docMk/>
          <pc:sldMk cId="1640824466" sldId="1154"/>
        </pc:sldMkLst>
        <pc:spChg chg="add del">
          <ac:chgData name="Sean Wheeler" userId="8b895b7b-8e8a-4413-8039-92948f5315b9" providerId="ADAL" clId="{FF78BAEF-CD96-4228-B8DE-797A7C03BAB0}" dt="2022-09-09T22:03:59.788" v="494" actId="478"/>
          <ac:spMkLst>
            <pc:docMk/>
            <pc:sldMk cId="1640824466" sldId="1154"/>
            <ac:spMk id="2" creationId="{DED41C14-9727-A94E-8F82-24593254AF9B}"/>
          </ac:spMkLst>
        </pc:spChg>
        <pc:spChg chg="del mod">
          <ac:chgData name="Sean Wheeler" userId="8b895b7b-8e8a-4413-8039-92948f5315b9" providerId="ADAL" clId="{FF78BAEF-CD96-4228-B8DE-797A7C03BAB0}" dt="2022-09-09T22:02:08.880" v="484"/>
          <ac:spMkLst>
            <pc:docMk/>
            <pc:sldMk cId="1640824466" sldId="1154"/>
            <ac:spMk id="3" creationId="{36872276-E85E-2B44-9C06-BBA0C8C5AD84}"/>
          </ac:spMkLst>
        </pc:spChg>
        <pc:spChg chg="mod ord">
          <ac:chgData name="Sean Wheeler" userId="8b895b7b-8e8a-4413-8039-92948f5315b9" providerId="ADAL" clId="{FF78BAEF-CD96-4228-B8DE-797A7C03BAB0}" dt="2022-09-22T13:56:42.177" v="2839" actId="14100"/>
          <ac:spMkLst>
            <pc:docMk/>
            <pc:sldMk cId="1640824466" sldId="1154"/>
            <ac:spMk id="4" creationId="{0264C68D-05B0-0B48-A33A-C3665325D61C}"/>
          </ac:spMkLst>
        </pc:spChg>
        <pc:spChg chg="mod">
          <ac:chgData name="Sean Wheeler" userId="8b895b7b-8e8a-4413-8039-92948f5315b9" providerId="ADAL" clId="{FF78BAEF-CD96-4228-B8DE-797A7C03BAB0}" dt="2022-09-22T13:56:00.230" v="2833"/>
          <ac:spMkLst>
            <pc:docMk/>
            <pc:sldMk cId="1640824466" sldId="1154"/>
            <ac:spMk id="9" creationId="{1F14D00D-46FC-30F6-F46B-4CD11736DAA9}"/>
          </ac:spMkLst>
        </pc:spChg>
        <pc:spChg chg="mod">
          <ac:chgData name="Sean Wheeler" userId="8b895b7b-8e8a-4413-8039-92948f5315b9" providerId="ADAL" clId="{FF78BAEF-CD96-4228-B8DE-797A7C03BAB0}" dt="2022-09-22T13:56:00.230" v="2833"/>
          <ac:spMkLst>
            <pc:docMk/>
            <pc:sldMk cId="1640824466" sldId="1154"/>
            <ac:spMk id="10" creationId="{03739E73-E9E8-B5DF-E7D4-49028C463E60}"/>
          </ac:spMkLst>
        </pc:spChg>
        <pc:spChg chg="mod">
          <ac:chgData name="Sean Wheeler" userId="8b895b7b-8e8a-4413-8039-92948f5315b9" providerId="ADAL" clId="{FF78BAEF-CD96-4228-B8DE-797A7C03BAB0}" dt="2022-09-22T13:56:00.230" v="2833"/>
          <ac:spMkLst>
            <pc:docMk/>
            <pc:sldMk cId="1640824466" sldId="1154"/>
            <ac:spMk id="12" creationId="{5FA16A3F-E2F4-1502-832F-1B50853D0E8D}"/>
          </ac:spMkLst>
        </pc:spChg>
        <pc:grpChg chg="add del mod">
          <ac:chgData name="Sean Wheeler" userId="8b895b7b-8e8a-4413-8039-92948f5315b9" providerId="ADAL" clId="{FF78BAEF-CD96-4228-B8DE-797A7C03BAB0}" dt="2022-09-22T13:56:03.478" v="2834"/>
          <ac:grpSpMkLst>
            <pc:docMk/>
            <pc:sldMk cId="1640824466" sldId="1154"/>
            <ac:grpSpMk id="2" creationId="{407BB238-3861-BF44-5014-8D500D93FC35}"/>
          </ac:grpSpMkLst>
        </pc:grpChg>
        <pc:grpChg chg="mod">
          <ac:chgData name="Sean Wheeler" userId="8b895b7b-8e8a-4413-8039-92948f5315b9" providerId="ADAL" clId="{FF78BAEF-CD96-4228-B8DE-797A7C03BAB0}" dt="2022-09-22T13:56:00.230" v="2833"/>
          <ac:grpSpMkLst>
            <pc:docMk/>
            <pc:sldMk cId="1640824466" sldId="1154"/>
            <ac:grpSpMk id="3" creationId="{7E9D4A29-E354-FA91-E6FF-14ABDAE1AC0D}"/>
          </ac:grpSpMkLst>
        </pc:grpChg>
        <pc:grpChg chg="mod">
          <ac:chgData name="Sean Wheeler" userId="8b895b7b-8e8a-4413-8039-92948f5315b9" providerId="ADAL" clId="{FF78BAEF-CD96-4228-B8DE-797A7C03BAB0}" dt="2022-09-22T13:56:00.230" v="2833"/>
          <ac:grpSpMkLst>
            <pc:docMk/>
            <pc:sldMk cId="1640824466" sldId="1154"/>
            <ac:grpSpMk id="6" creationId="{E205D292-3FFF-5EB7-353C-150DE228389F}"/>
          </ac:grpSpMkLst>
        </pc:grpChg>
        <pc:grpChg chg="mod">
          <ac:chgData name="Sean Wheeler" userId="8b895b7b-8e8a-4413-8039-92948f5315b9" providerId="ADAL" clId="{FF78BAEF-CD96-4228-B8DE-797A7C03BAB0}" dt="2022-09-22T13:56:00.230" v="2833"/>
          <ac:grpSpMkLst>
            <pc:docMk/>
            <pc:sldMk cId="1640824466" sldId="1154"/>
            <ac:grpSpMk id="7" creationId="{650A77BF-5688-7C9A-1EA3-C33BF90B0789}"/>
          </ac:grpSpMkLst>
        </pc:grpChg>
        <pc:picChg chg="add mod">
          <ac:chgData name="Sean Wheeler" userId="8b895b7b-8e8a-4413-8039-92948f5315b9" providerId="ADAL" clId="{FF78BAEF-CD96-4228-B8DE-797A7C03BAB0}" dt="2022-09-22T13:56:59.121" v="2843" actId="1035"/>
          <ac:picMkLst>
            <pc:docMk/>
            <pc:sldMk cId="1640824466" sldId="1154"/>
            <ac:picMk id="5" creationId="{9754421D-1650-5157-CA8A-55F31AB919A0}"/>
          </ac:picMkLst>
        </pc:picChg>
        <pc:picChg chg="mod">
          <ac:chgData name="Sean Wheeler" userId="8b895b7b-8e8a-4413-8039-92948f5315b9" providerId="ADAL" clId="{FF78BAEF-CD96-4228-B8DE-797A7C03BAB0}" dt="2022-09-22T13:56:00.230" v="2833"/>
          <ac:picMkLst>
            <pc:docMk/>
            <pc:sldMk cId="1640824466" sldId="1154"/>
            <ac:picMk id="8" creationId="{2AB729AA-5331-498B-58DD-4F387A960097}"/>
          </ac:picMkLst>
        </pc:picChg>
        <pc:picChg chg="mod">
          <ac:chgData name="Sean Wheeler" userId="8b895b7b-8e8a-4413-8039-92948f5315b9" providerId="ADAL" clId="{FF78BAEF-CD96-4228-B8DE-797A7C03BAB0}" dt="2022-09-22T13:56:00.230" v="2833"/>
          <ac:picMkLst>
            <pc:docMk/>
            <pc:sldMk cId="1640824466" sldId="1154"/>
            <ac:picMk id="11" creationId="{C7D913EE-28EE-910C-B6BF-F2678432C216}"/>
          </ac:picMkLst>
        </pc:picChg>
        <pc:picChg chg="mod">
          <ac:chgData name="Sean Wheeler" userId="8b895b7b-8e8a-4413-8039-92948f5315b9" providerId="ADAL" clId="{FF78BAEF-CD96-4228-B8DE-797A7C03BAB0}" dt="2022-09-22T13:56:00.230" v="2833"/>
          <ac:picMkLst>
            <pc:docMk/>
            <pc:sldMk cId="1640824466" sldId="1154"/>
            <ac:picMk id="13" creationId="{332C5608-55D9-3303-95A3-A5085DF0FCC2}"/>
          </ac:picMkLst>
        </pc:picChg>
      </pc:sldChg>
      <pc:sldChg chg="addSp modSp add mod">
        <pc:chgData name="Sean Wheeler" userId="8b895b7b-8e8a-4413-8039-92948f5315b9" providerId="ADAL" clId="{FF78BAEF-CD96-4228-B8DE-797A7C03BAB0}" dt="2022-09-22T13:57:08.017" v="2846" actId="1035"/>
        <pc:sldMkLst>
          <pc:docMk/>
          <pc:sldMk cId="679327690" sldId="1155"/>
        </pc:sldMkLst>
        <pc:spChg chg="mod">
          <ac:chgData name="Sean Wheeler" userId="8b895b7b-8e8a-4413-8039-92948f5315b9" providerId="ADAL" clId="{FF78BAEF-CD96-4228-B8DE-797A7C03BAB0}" dt="2022-09-09T22:06:56.955" v="511" actId="20577"/>
          <ac:spMkLst>
            <pc:docMk/>
            <pc:sldMk cId="679327690" sldId="1155"/>
            <ac:spMk id="2" creationId="{1D182AD2-F07D-A142-869F-ED33F7CD768B}"/>
          </ac:spMkLst>
        </pc:spChg>
        <pc:spChg chg="mod">
          <ac:chgData name="Sean Wheeler" userId="8b895b7b-8e8a-4413-8039-92948f5315b9" providerId="ADAL" clId="{FF78BAEF-CD96-4228-B8DE-797A7C03BAB0}" dt="2022-09-21T21:32:58.735" v="2811" actId="1076"/>
          <ac:spMkLst>
            <pc:docMk/>
            <pc:sldMk cId="679327690" sldId="1155"/>
            <ac:spMk id="3" creationId="{03915CC6-D8F1-324A-9EDF-C69177CB366B}"/>
          </ac:spMkLst>
        </pc:spChg>
        <pc:spChg chg="mod">
          <ac:chgData name="Sean Wheeler" userId="8b895b7b-8e8a-4413-8039-92948f5315b9" providerId="ADAL" clId="{FF78BAEF-CD96-4228-B8DE-797A7C03BAB0}" dt="2022-09-22T13:57:08.017" v="2846" actId="1035"/>
          <ac:spMkLst>
            <pc:docMk/>
            <pc:sldMk cId="679327690" sldId="1155"/>
            <ac:spMk id="9" creationId="{F4D1E231-24F7-271B-25EA-F63B876D1F7B}"/>
          </ac:spMkLst>
        </pc:spChg>
        <pc:spChg chg="mod">
          <ac:chgData name="Sean Wheeler" userId="8b895b7b-8e8a-4413-8039-92948f5315b9" providerId="ADAL" clId="{FF78BAEF-CD96-4228-B8DE-797A7C03BAB0}" dt="2022-09-22T13:57:08.017" v="2846" actId="1035"/>
          <ac:spMkLst>
            <pc:docMk/>
            <pc:sldMk cId="679327690" sldId="1155"/>
            <ac:spMk id="10" creationId="{3B467C63-02B0-60E4-13BF-5A071664E8F2}"/>
          </ac:spMkLst>
        </pc:spChg>
        <pc:spChg chg="mod">
          <ac:chgData name="Sean Wheeler" userId="8b895b7b-8e8a-4413-8039-92948f5315b9" providerId="ADAL" clId="{FF78BAEF-CD96-4228-B8DE-797A7C03BAB0}" dt="2022-09-22T13:57:08.017" v="2846" actId="1035"/>
          <ac:spMkLst>
            <pc:docMk/>
            <pc:sldMk cId="679327690" sldId="1155"/>
            <ac:spMk id="12" creationId="{93FF1B93-3DEE-76A0-C6E5-ABE62D1EBDAE}"/>
          </ac:spMkLst>
        </pc:spChg>
        <pc:grpChg chg="add mod">
          <ac:chgData name="Sean Wheeler" userId="8b895b7b-8e8a-4413-8039-92948f5315b9" providerId="ADAL" clId="{FF78BAEF-CD96-4228-B8DE-797A7C03BAB0}" dt="2022-09-22T13:57:08.017" v="2846" actId="1035"/>
          <ac:grpSpMkLst>
            <pc:docMk/>
            <pc:sldMk cId="679327690" sldId="1155"/>
            <ac:grpSpMk id="4" creationId="{1F0F7F69-7D46-B5AC-A4E4-05FB3E4CDF61}"/>
          </ac:grpSpMkLst>
        </pc:grpChg>
        <pc:grpChg chg="mod">
          <ac:chgData name="Sean Wheeler" userId="8b895b7b-8e8a-4413-8039-92948f5315b9" providerId="ADAL" clId="{FF78BAEF-CD96-4228-B8DE-797A7C03BAB0}" dt="2022-09-22T13:57:08.017" v="2846" actId="1035"/>
          <ac:grpSpMkLst>
            <pc:docMk/>
            <pc:sldMk cId="679327690" sldId="1155"/>
            <ac:grpSpMk id="5" creationId="{581D3504-7001-283F-8D10-9F13EFB92F94}"/>
          </ac:grpSpMkLst>
        </pc:grpChg>
        <pc:grpChg chg="mod">
          <ac:chgData name="Sean Wheeler" userId="8b895b7b-8e8a-4413-8039-92948f5315b9" providerId="ADAL" clId="{FF78BAEF-CD96-4228-B8DE-797A7C03BAB0}" dt="2022-09-22T13:57:08.017" v="2846" actId="1035"/>
          <ac:grpSpMkLst>
            <pc:docMk/>
            <pc:sldMk cId="679327690" sldId="1155"/>
            <ac:grpSpMk id="6" creationId="{09256172-FD1D-749D-2556-7CDCEB040136}"/>
          </ac:grpSpMkLst>
        </pc:grpChg>
        <pc:grpChg chg="mod">
          <ac:chgData name="Sean Wheeler" userId="8b895b7b-8e8a-4413-8039-92948f5315b9" providerId="ADAL" clId="{FF78BAEF-CD96-4228-B8DE-797A7C03BAB0}" dt="2022-09-22T13:57:08.017" v="2846" actId="1035"/>
          <ac:grpSpMkLst>
            <pc:docMk/>
            <pc:sldMk cId="679327690" sldId="1155"/>
            <ac:grpSpMk id="7" creationId="{3686CD63-1A30-8A6E-C9D9-1D00C1F499F5}"/>
          </ac:grpSpMkLst>
        </pc:grpChg>
        <pc:picChg chg="mod">
          <ac:chgData name="Sean Wheeler" userId="8b895b7b-8e8a-4413-8039-92948f5315b9" providerId="ADAL" clId="{FF78BAEF-CD96-4228-B8DE-797A7C03BAB0}" dt="2022-09-22T13:57:08.017" v="2846" actId="1035"/>
          <ac:picMkLst>
            <pc:docMk/>
            <pc:sldMk cId="679327690" sldId="1155"/>
            <ac:picMk id="8" creationId="{95453867-CF3B-1ADF-B9F7-98865BA121D5}"/>
          </ac:picMkLst>
        </pc:picChg>
        <pc:picChg chg="mod">
          <ac:chgData name="Sean Wheeler" userId="8b895b7b-8e8a-4413-8039-92948f5315b9" providerId="ADAL" clId="{FF78BAEF-CD96-4228-B8DE-797A7C03BAB0}" dt="2022-09-22T13:57:08.017" v="2846" actId="1035"/>
          <ac:picMkLst>
            <pc:docMk/>
            <pc:sldMk cId="679327690" sldId="1155"/>
            <ac:picMk id="11" creationId="{4E166750-9961-61CD-91CF-FD8D7A6DB660}"/>
          </ac:picMkLst>
        </pc:picChg>
        <pc:picChg chg="mod">
          <ac:chgData name="Sean Wheeler" userId="8b895b7b-8e8a-4413-8039-92948f5315b9" providerId="ADAL" clId="{FF78BAEF-CD96-4228-B8DE-797A7C03BAB0}" dt="2022-09-22T13:57:08.017" v="2846" actId="1035"/>
          <ac:picMkLst>
            <pc:docMk/>
            <pc:sldMk cId="679327690" sldId="1155"/>
            <ac:picMk id="13" creationId="{8E080B44-7A78-758A-0D13-12895BCE21BF}"/>
          </ac:picMkLst>
        </pc:picChg>
      </pc:sldChg>
      <pc:sldChg chg="new del">
        <pc:chgData name="Sean Wheeler" userId="8b895b7b-8e8a-4413-8039-92948f5315b9" providerId="ADAL" clId="{FF78BAEF-CD96-4228-B8DE-797A7C03BAB0}" dt="2022-09-09T22:06:31.742" v="505" actId="680"/>
        <pc:sldMkLst>
          <pc:docMk/>
          <pc:sldMk cId="2143735193" sldId="1155"/>
        </pc:sldMkLst>
      </pc:sldChg>
      <pc:sldChg chg="addSp modSp new mod">
        <pc:chgData name="Sean Wheeler" userId="8b895b7b-8e8a-4413-8039-92948f5315b9" providerId="ADAL" clId="{FF78BAEF-CD96-4228-B8DE-797A7C03BAB0}" dt="2022-09-22T13:57:12.805" v="2847"/>
        <pc:sldMkLst>
          <pc:docMk/>
          <pc:sldMk cId="667062153" sldId="1156"/>
        </pc:sldMkLst>
        <pc:spChg chg="mod">
          <ac:chgData name="Sean Wheeler" userId="8b895b7b-8e8a-4413-8039-92948f5315b9" providerId="ADAL" clId="{FF78BAEF-CD96-4228-B8DE-797A7C03BAB0}" dt="2022-09-09T22:07:21.595" v="514"/>
          <ac:spMkLst>
            <pc:docMk/>
            <pc:sldMk cId="667062153" sldId="1156"/>
            <ac:spMk id="2" creationId="{3BF1519B-3465-1F3A-5A1A-033D58D8F31A}"/>
          </ac:spMkLst>
        </pc:spChg>
        <pc:spChg chg="mod">
          <ac:chgData name="Sean Wheeler" userId="8b895b7b-8e8a-4413-8039-92948f5315b9" providerId="ADAL" clId="{FF78BAEF-CD96-4228-B8DE-797A7C03BAB0}" dt="2022-09-21T21:33:04.424" v="2812" actId="1076"/>
          <ac:spMkLst>
            <pc:docMk/>
            <pc:sldMk cId="667062153" sldId="1156"/>
            <ac:spMk id="3" creationId="{775A4BDE-3AC9-40F5-D9DE-B49A92F5F176}"/>
          </ac:spMkLst>
        </pc:spChg>
        <pc:spChg chg="mod">
          <ac:chgData name="Sean Wheeler" userId="8b895b7b-8e8a-4413-8039-92948f5315b9" providerId="ADAL" clId="{FF78BAEF-CD96-4228-B8DE-797A7C03BAB0}" dt="2022-09-22T13:57:12.805" v="2847"/>
          <ac:spMkLst>
            <pc:docMk/>
            <pc:sldMk cId="667062153" sldId="1156"/>
            <ac:spMk id="9" creationId="{CD789A63-F3E4-77D4-E947-DEA4CC807B87}"/>
          </ac:spMkLst>
        </pc:spChg>
        <pc:spChg chg="mod">
          <ac:chgData name="Sean Wheeler" userId="8b895b7b-8e8a-4413-8039-92948f5315b9" providerId="ADAL" clId="{FF78BAEF-CD96-4228-B8DE-797A7C03BAB0}" dt="2022-09-22T13:57:12.805" v="2847"/>
          <ac:spMkLst>
            <pc:docMk/>
            <pc:sldMk cId="667062153" sldId="1156"/>
            <ac:spMk id="10" creationId="{22B60618-206A-C029-425B-D54AC03994AE}"/>
          </ac:spMkLst>
        </pc:spChg>
        <pc:spChg chg="mod">
          <ac:chgData name="Sean Wheeler" userId="8b895b7b-8e8a-4413-8039-92948f5315b9" providerId="ADAL" clId="{FF78BAEF-CD96-4228-B8DE-797A7C03BAB0}" dt="2022-09-22T13:57:12.805" v="2847"/>
          <ac:spMkLst>
            <pc:docMk/>
            <pc:sldMk cId="667062153" sldId="1156"/>
            <ac:spMk id="12" creationId="{8EB1B4E9-9D49-1782-6864-E6F73B915EA8}"/>
          </ac:spMkLst>
        </pc:spChg>
        <pc:grpChg chg="add mod">
          <ac:chgData name="Sean Wheeler" userId="8b895b7b-8e8a-4413-8039-92948f5315b9" providerId="ADAL" clId="{FF78BAEF-CD96-4228-B8DE-797A7C03BAB0}" dt="2022-09-22T13:57:12.805" v="2847"/>
          <ac:grpSpMkLst>
            <pc:docMk/>
            <pc:sldMk cId="667062153" sldId="1156"/>
            <ac:grpSpMk id="4" creationId="{F4969F7A-9D10-1635-211F-C00EFFAFFDC5}"/>
          </ac:grpSpMkLst>
        </pc:grpChg>
        <pc:grpChg chg="mod">
          <ac:chgData name="Sean Wheeler" userId="8b895b7b-8e8a-4413-8039-92948f5315b9" providerId="ADAL" clId="{FF78BAEF-CD96-4228-B8DE-797A7C03BAB0}" dt="2022-09-22T13:57:12.805" v="2847"/>
          <ac:grpSpMkLst>
            <pc:docMk/>
            <pc:sldMk cId="667062153" sldId="1156"/>
            <ac:grpSpMk id="5" creationId="{0BB4AB10-204A-9E54-A5B2-D08017171C44}"/>
          </ac:grpSpMkLst>
        </pc:grpChg>
        <pc:grpChg chg="mod">
          <ac:chgData name="Sean Wheeler" userId="8b895b7b-8e8a-4413-8039-92948f5315b9" providerId="ADAL" clId="{FF78BAEF-CD96-4228-B8DE-797A7C03BAB0}" dt="2022-09-22T13:57:12.805" v="2847"/>
          <ac:grpSpMkLst>
            <pc:docMk/>
            <pc:sldMk cId="667062153" sldId="1156"/>
            <ac:grpSpMk id="6" creationId="{8607F409-02FE-42F9-D6E3-94529396A152}"/>
          </ac:grpSpMkLst>
        </pc:grpChg>
        <pc:grpChg chg="mod">
          <ac:chgData name="Sean Wheeler" userId="8b895b7b-8e8a-4413-8039-92948f5315b9" providerId="ADAL" clId="{FF78BAEF-CD96-4228-B8DE-797A7C03BAB0}" dt="2022-09-22T13:57:12.805" v="2847"/>
          <ac:grpSpMkLst>
            <pc:docMk/>
            <pc:sldMk cId="667062153" sldId="1156"/>
            <ac:grpSpMk id="7" creationId="{48039CE1-5416-AB74-D582-274F40F07253}"/>
          </ac:grpSpMkLst>
        </pc:grpChg>
        <pc:picChg chg="mod">
          <ac:chgData name="Sean Wheeler" userId="8b895b7b-8e8a-4413-8039-92948f5315b9" providerId="ADAL" clId="{FF78BAEF-CD96-4228-B8DE-797A7C03BAB0}" dt="2022-09-22T13:57:12.805" v="2847"/>
          <ac:picMkLst>
            <pc:docMk/>
            <pc:sldMk cId="667062153" sldId="1156"/>
            <ac:picMk id="8" creationId="{D7006DBD-6C45-CC58-ADF3-4348C9D8D5F6}"/>
          </ac:picMkLst>
        </pc:picChg>
        <pc:picChg chg="mod">
          <ac:chgData name="Sean Wheeler" userId="8b895b7b-8e8a-4413-8039-92948f5315b9" providerId="ADAL" clId="{FF78BAEF-CD96-4228-B8DE-797A7C03BAB0}" dt="2022-09-22T13:57:12.805" v="2847"/>
          <ac:picMkLst>
            <pc:docMk/>
            <pc:sldMk cId="667062153" sldId="1156"/>
            <ac:picMk id="11" creationId="{44987F8F-5D65-93A5-9DAB-FA5ED378EC89}"/>
          </ac:picMkLst>
        </pc:picChg>
        <pc:picChg chg="mod">
          <ac:chgData name="Sean Wheeler" userId="8b895b7b-8e8a-4413-8039-92948f5315b9" providerId="ADAL" clId="{FF78BAEF-CD96-4228-B8DE-797A7C03BAB0}" dt="2022-09-22T13:57:12.805" v="2847"/>
          <ac:picMkLst>
            <pc:docMk/>
            <pc:sldMk cId="667062153" sldId="1156"/>
            <ac:picMk id="13" creationId="{896BD157-8CB9-AB13-A128-B81690E1D14D}"/>
          </ac:picMkLst>
        </pc:picChg>
      </pc:sldChg>
      <pc:sldChg chg="modSp new del mod">
        <pc:chgData name="Sean Wheeler" userId="8b895b7b-8e8a-4413-8039-92948f5315b9" providerId="ADAL" clId="{FF78BAEF-CD96-4228-B8DE-797A7C03BAB0}" dt="2022-09-21T21:27:29.102" v="2785" actId="2696"/>
        <pc:sldMkLst>
          <pc:docMk/>
          <pc:sldMk cId="1551023541" sldId="1157"/>
        </pc:sldMkLst>
        <pc:spChg chg="mod">
          <ac:chgData name="Sean Wheeler" userId="8b895b7b-8e8a-4413-8039-92948f5315b9" providerId="ADAL" clId="{FF78BAEF-CD96-4228-B8DE-797A7C03BAB0}" dt="2022-09-09T22:07:43.860" v="517"/>
          <ac:spMkLst>
            <pc:docMk/>
            <pc:sldMk cId="1551023541" sldId="1157"/>
            <ac:spMk id="2" creationId="{93648C1E-AD36-BE72-D216-E711FD33A80E}"/>
          </ac:spMkLst>
        </pc:spChg>
        <pc:spChg chg="mod">
          <ac:chgData name="Sean Wheeler" userId="8b895b7b-8e8a-4413-8039-92948f5315b9" providerId="ADAL" clId="{FF78BAEF-CD96-4228-B8DE-797A7C03BAB0}" dt="2022-09-21T21:27:17.037" v="2780" actId="21"/>
          <ac:spMkLst>
            <pc:docMk/>
            <pc:sldMk cId="1551023541" sldId="1157"/>
            <ac:spMk id="3" creationId="{B36FBA40-206A-559B-E304-7072A567861E}"/>
          </ac:spMkLst>
        </pc:spChg>
      </pc:sldChg>
      <pc:sldChg chg="addSp modSp new mod ord">
        <pc:chgData name="Sean Wheeler" userId="8b895b7b-8e8a-4413-8039-92948f5315b9" providerId="ADAL" clId="{FF78BAEF-CD96-4228-B8DE-797A7C03BAB0}" dt="2022-09-22T13:56:10.793" v="2836"/>
        <pc:sldMkLst>
          <pc:docMk/>
          <pc:sldMk cId="2142177554" sldId="1158"/>
        </pc:sldMkLst>
        <pc:spChg chg="mod">
          <ac:chgData name="Sean Wheeler" userId="8b895b7b-8e8a-4413-8039-92948f5315b9" providerId="ADAL" clId="{FF78BAEF-CD96-4228-B8DE-797A7C03BAB0}" dt="2022-09-09T22:08:27.793" v="526" actId="20577"/>
          <ac:spMkLst>
            <pc:docMk/>
            <pc:sldMk cId="2142177554" sldId="1158"/>
            <ac:spMk id="2" creationId="{06563D7C-150D-8D4C-ACD4-8EB478FBC058}"/>
          </ac:spMkLst>
        </pc:spChg>
        <pc:spChg chg="mod">
          <ac:chgData name="Sean Wheeler" userId="8b895b7b-8e8a-4413-8039-92948f5315b9" providerId="ADAL" clId="{FF78BAEF-CD96-4228-B8DE-797A7C03BAB0}" dt="2022-09-22T13:53:58.466" v="2821"/>
          <ac:spMkLst>
            <pc:docMk/>
            <pc:sldMk cId="2142177554" sldId="1158"/>
            <ac:spMk id="3" creationId="{237552C3-038C-2F3F-51FC-B607FF36031F}"/>
          </ac:spMkLst>
        </pc:spChg>
        <pc:spChg chg="mod">
          <ac:chgData name="Sean Wheeler" userId="8b895b7b-8e8a-4413-8039-92948f5315b9" providerId="ADAL" clId="{FF78BAEF-CD96-4228-B8DE-797A7C03BAB0}" dt="2022-09-22T13:56:10.793" v="2836"/>
          <ac:spMkLst>
            <pc:docMk/>
            <pc:sldMk cId="2142177554" sldId="1158"/>
            <ac:spMk id="9" creationId="{9DDBEE6D-043B-9CBD-CBE8-AAA73352508A}"/>
          </ac:spMkLst>
        </pc:spChg>
        <pc:spChg chg="mod">
          <ac:chgData name="Sean Wheeler" userId="8b895b7b-8e8a-4413-8039-92948f5315b9" providerId="ADAL" clId="{FF78BAEF-CD96-4228-B8DE-797A7C03BAB0}" dt="2022-09-22T13:56:10.793" v="2836"/>
          <ac:spMkLst>
            <pc:docMk/>
            <pc:sldMk cId="2142177554" sldId="1158"/>
            <ac:spMk id="10" creationId="{9A1F0A51-E9AA-A31B-587F-3EA9D133DC25}"/>
          </ac:spMkLst>
        </pc:spChg>
        <pc:spChg chg="mod">
          <ac:chgData name="Sean Wheeler" userId="8b895b7b-8e8a-4413-8039-92948f5315b9" providerId="ADAL" clId="{FF78BAEF-CD96-4228-B8DE-797A7C03BAB0}" dt="2022-09-22T13:56:10.793" v="2836"/>
          <ac:spMkLst>
            <pc:docMk/>
            <pc:sldMk cId="2142177554" sldId="1158"/>
            <ac:spMk id="12" creationId="{B5C190AA-33FD-B567-BB22-9A0D3C0C4E1C}"/>
          </ac:spMkLst>
        </pc:spChg>
        <pc:grpChg chg="add mod">
          <ac:chgData name="Sean Wheeler" userId="8b895b7b-8e8a-4413-8039-92948f5315b9" providerId="ADAL" clId="{FF78BAEF-CD96-4228-B8DE-797A7C03BAB0}" dt="2022-09-22T13:56:10.793" v="2836"/>
          <ac:grpSpMkLst>
            <pc:docMk/>
            <pc:sldMk cId="2142177554" sldId="1158"/>
            <ac:grpSpMk id="4" creationId="{EFED79B3-9A54-FC27-9538-700E541B7A9D}"/>
          </ac:grpSpMkLst>
        </pc:grpChg>
        <pc:grpChg chg="mod">
          <ac:chgData name="Sean Wheeler" userId="8b895b7b-8e8a-4413-8039-92948f5315b9" providerId="ADAL" clId="{FF78BAEF-CD96-4228-B8DE-797A7C03BAB0}" dt="2022-09-22T13:56:10.793" v="2836"/>
          <ac:grpSpMkLst>
            <pc:docMk/>
            <pc:sldMk cId="2142177554" sldId="1158"/>
            <ac:grpSpMk id="5" creationId="{1CAB2D24-7A93-F743-DB27-FFFE98995228}"/>
          </ac:grpSpMkLst>
        </pc:grpChg>
        <pc:grpChg chg="mod">
          <ac:chgData name="Sean Wheeler" userId="8b895b7b-8e8a-4413-8039-92948f5315b9" providerId="ADAL" clId="{FF78BAEF-CD96-4228-B8DE-797A7C03BAB0}" dt="2022-09-22T13:56:10.793" v="2836"/>
          <ac:grpSpMkLst>
            <pc:docMk/>
            <pc:sldMk cId="2142177554" sldId="1158"/>
            <ac:grpSpMk id="6" creationId="{DCBACABC-5845-4625-5C85-3FEE09A6EEEA}"/>
          </ac:grpSpMkLst>
        </pc:grpChg>
        <pc:grpChg chg="mod">
          <ac:chgData name="Sean Wheeler" userId="8b895b7b-8e8a-4413-8039-92948f5315b9" providerId="ADAL" clId="{FF78BAEF-CD96-4228-B8DE-797A7C03BAB0}" dt="2022-09-22T13:56:10.793" v="2836"/>
          <ac:grpSpMkLst>
            <pc:docMk/>
            <pc:sldMk cId="2142177554" sldId="1158"/>
            <ac:grpSpMk id="7" creationId="{BB1394A7-F87C-0B8C-489C-FE566A136D0F}"/>
          </ac:grpSpMkLst>
        </pc:grpChg>
        <pc:picChg chg="mod">
          <ac:chgData name="Sean Wheeler" userId="8b895b7b-8e8a-4413-8039-92948f5315b9" providerId="ADAL" clId="{FF78BAEF-CD96-4228-B8DE-797A7C03BAB0}" dt="2022-09-22T13:56:10.793" v="2836"/>
          <ac:picMkLst>
            <pc:docMk/>
            <pc:sldMk cId="2142177554" sldId="1158"/>
            <ac:picMk id="8" creationId="{955A2CFC-4010-6E1B-05D2-76A6B0CC4A43}"/>
          </ac:picMkLst>
        </pc:picChg>
        <pc:picChg chg="mod">
          <ac:chgData name="Sean Wheeler" userId="8b895b7b-8e8a-4413-8039-92948f5315b9" providerId="ADAL" clId="{FF78BAEF-CD96-4228-B8DE-797A7C03BAB0}" dt="2022-09-22T13:56:10.793" v="2836"/>
          <ac:picMkLst>
            <pc:docMk/>
            <pc:sldMk cId="2142177554" sldId="1158"/>
            <ac:picMk id="11" creationId="{02856F40-D61E-3052-1234-81A9E48A3985}"/>
          </ac:picMkLst>
        </pc:picChg>
        <pc:picChg chg="mod">
          <ac:chgData name="Sean Wheeler" userId="8b895b7b-8e8a-4413-8039-92948f5315b9" providerId="ADAL" clId="{FF78BAEF-CD96-4228-B8DE-797A7C03BAB0}" dt="2022-09-22T13:56:10.793" v="2836"/>
          <ac:picMkLst>
            <pc:docMk/>
            <pc:sldMk cId="2142177554" sldId="1158"/>
            <ac:picMk id="13" creationId="{377D16F4-3F30-FFE4-53B3-A7FA031DB2B3}"/>
          </ac:picMkLst>
        </pc:picChg>
      </pc:sldChg>
      <pc:sldChg chg="new del">
        <pc:chgData name="Sean Wheeler" userId="8b895b7b-8e8a-4413-8039-92948f5315b9" providerId="ADAL" clId="{FF78BAEF-CD96-4228-B8DE-797A7C03BAB0}" dt="2022-09-09T22:08:18.437" v="520" actId="680"/>
        <pc:sldMkLst>
          <pc:docMk/>
          <pc:sldMk cId="2396838872" sldId="1158"/>
        </pc:sldMkLst>
      </pc:sldChg>
      <pc:sldChg chg="addSp modSp new mod">
        <pc:chgData name="Sean Wheeler" userId="8b895b7b-8e8a-4413-8039-92948f5315b9" providerId="ADAL" clId="{FF78BAEF-CD96-4228-B8DE-797A7C03BAB0}" dt="2022-09-22T13:55:48.546" v="2830"/>
        <pc:sldMkLst>
          <pc:docMk/>
          <pc:sldMk cId="707138696" sldId="1159"/>
        </pc:sldMkLst>
        <pc:spChg chg="mod">
          <ac:chgData name="Sean Wheeler" userId="8b895b7b-8e8a-4413-8039-92948f5315b9" providerId="ADAL" clId="{FF78BAEF-CD96-4228-B8DE-797A7C03BAB0}" dt="2022-09-09T22:14:51.966" v="634"/>
          <ac:spMkLst>
            <pc:docMk/>
            <pc:sldMk cId="707138696" sldId="1159"/>
            <ac:spMk id="2" creationId="{94559954-2AF1-6621-1118-BCA6C596542C}"/>
          </ac:spMkLst>
        </pc:spChg>
        <pc:spChg chg="mod">
          <ac:chgData name="Sean Wheeler" userId="8b895b7b-8e8a-4413-8039-92948f5315b9" providerId="ADAL" clId="{FF78BAEF-CD96-4228-B8DE-797A7C03BAB0}" dt="2022-09-21T21:31:51.315" v="2806" actId="1035"/>
          <ac:spMkLst>
            <pc:docMk/>
            <pc:sldMk cId="707138696" sldId="1159"/>
            <ac:spMk id="3" creationId="{8E295E4B-EF9C-389C-CC73-6301C9BE0450}"/>
          </ac:spMkLst>
        </pc:spChg>
        <pc:spChg chg="mod">
          <ac:chgData name="Sean Wheeler" userId="8b895b7b-8e8a-4413-8039-92948f5315b9" providerId="ADAL" clId="{FF78BAEF-CD96-4228-B8DE-797A7C03BAB0}" dt="2022-09-22T13:55:48.546" v="2830"/>
          <ac:spMkLst>
            <pc:docMk/>
            <pc:sldMk cId="707138696" sldId="1159"/>
            <ac:spMk id="9" creationId="{655158EB-8A97-B005-6D73-B9001655A538}"/>
          </ac:spMkLst>
        </pc:spChg>
        <pc:spChg chg="mod">
          <ac:chgData name="Sean Wheeler" userId="8b895b7b-8e8a-4413-8039-92948f5315b9" providerId="ADAL" clId="{FF78BAEF-CD96-4228-B8DE-797A7C03BAB0}" dt="2022-09-22T13:55:48.546" v="2830"/>
          <ac:spMkLst>
            <pc:docMk/>
            <pc:sldMk cId="707138696" sldId="1159"/>
            <ac:spMk id="10" creationId="{C59979B8-DD8C-DFD8-79F1-C849D9AF293C}"/>
          </ac:spMkLst>
        </pc:spChg>
        <pc:spChg chg="mod">
          <ac:chgData name="Sean Wheeler" userId="8b895b7b-8e8a-4413-8039-92948f5315b9" providerId="ADAL" clId="{FF78BAEF-CD96-4228-B8DE-797A7C03BAB0}" dt="2022-09-22T13:55:48.546" v="2830"/>
          <ac:spMkLst>
            <pc:docMk/>
            <pc:sldMk cId="707138696" sldId="1159"/>
            <ac:spMk id="12" creationId="{C0F2B19A-2932-005E-9E77-48764F101789}"/>
          </ac:spMkLst>
        </pc:spChg>
        <pc:grpChg chg="add mod">
          <ac:chgData name="Sean Wheeler" userId="8b895b7b-8e8a-4413-8039-92948f5315b9" providerId="ADAL" clId="{FF78BAEF-CD96-4228-B8DE-797A7C03BAB0}" dt="2022-09-22T13:55:48.546" v="2830"/>
          <ac:grpSpMkLst>
            <pc:docMk/>
            <pc:sldMk cId="707138696" sldId="1159"/>
            <ac:grpSpMk id="4" creationId="{79F79AD3-A13F-63C9-994C-2DB77E27B019}"/>
          </ac:grpSpMkLst>
        </pc:grpChg>
        <pc:grpChg chg="mod">
          <ac:chgData name="Sean Wheeler" userId="8b895b7b-8e8a-4413-8039-92948f5315b9" providerId="ADAL" clId="{FF78BAEF-CD96-4228-B8DE-797A7C03BAB0}" dt="2022-09-22T13:55:48.546" v="2830"/>
          <ac:grpSpMkLst>
            <pc:docMk/>
            <pc:sldMk cId="707138696" sldId="1159"/>
            <ac:grpSpMk id="5" creationId="{B08793AC-6FCB-5E18-3ACE-1C0C9564708B}"/>
          </ac:grpSpMkLst>
        </pc:grpChg>
        <pc:grpChg chg="mod">
          <ac:chgData name="Sean Wheeler" userId="8b895b7b-8e8a-4413-8039-92948f5315b9" providerId="ADAL" clId="{FF78BAEF-CD96-4228-B8DE-797A7C03BAB0}" dt="2022-09-22T13:55:48.546" v="2830"/>
          <ac:grpSpMkLst>
            <pc:docMk/>
            <pc:sldMk cId="707138696" sldId="1159"/>
            <ac:grpSpMk id="6" creationId="{F390519D-1276-FCBB-F82A-6DE8229883AE}"/>
          </ac:grpSpMkLst>
        </pc:grpChg>
        <pc:grpChg chg="mod">
          <ac:chgData name="Sean Wheeler" userId="8b895b7b-8e8a-4413-8039-92948f5315b9" providerId="ADAL" clId="{FF78BAEF-CD96-4228-B8DE-797A7C03BAB0}" dt="2022-09-22T13:55:48.546" v="2830"/>
          <ac:grpSpMkLst>
            <pc:docMk/>
            <pc:sldMk cId="707138696" sldId="1159"/>
            <ac:grpSpMk id="7" creationId="{16D0F1D2-3F42-B779-D508-3B42BEF02ED5}"/>
          </ac:grpSpMkLst>
        </pc:grpChg>
        <pc:picChg chg="mod">
          <ac:chgData name="Sean Wheeler" userId="8b895b7b-8e8a-4413-8039-92948f5315b9" providerId="ADAL" clId="{FF78BAEF-CD96-4228-B8DE-797A7C03BAB0}" dt="2022-09-22T13:55:48.546" v="2830"/>
          <ac:picMkLst>
            <pc:docMk/>
            <pc:sldMk cId="707138696" sldId="1159"/>
            <ac:picMk id="8" creationId="{DFF6A480-741E-6AF4-AC7B-AFB8C5120560}"/>
          </ac:picMkLst>
        </pc:picChg>
        <pc:picChg chg="mod">
          <ac:chgData name="Sean Wheeler" userId="8b895b7b-8e8a-4413-8039-92948f5315b9" providerId="ADAL" clId="{FF78BAEF-CD96-4228-B8DE-797A7C03BAB0}" dt="2022-09-22T13:55:48.546" v="2830"/>
          <ac:picMkLst>
            <pc:docMk/>
            <pc:sldMk cId="707138696" sldId="1159"/>
            <ac:picMk id="11" creationId="{B35E4037-0E73-B298-8F9B-A65BC606BC59}"/>
          </ac:picMkLst>
        </pc:picChg>
        <pc:picChg chg="mod">
          <ac:chgData name="Sean Wheeler" userId="8b895b7b-8e8a-4413-8039-92948f5315b9" providerId="ADAL" clId="{FF78BAEF-CD96-4228-B8DE-797A7C03BAB0}" dt="2022-09-22T13:55:48.546" v="2830"/>
          <ac:picMkLst>
            <pc:docMk/>
            <pc:sldMk cId="707138696" sldId="1159"/>
            <ac:picMk id="13" creationId="{41727191-4B59-2F61-2B99-F6353CDFEA96}"/>
          </ac:picMkLst>
        </pc:picChg>
      </pc:sldChg>
      <pc:sldChg chg="addSp modSp add mod">
        <pc:chgData name="Sean Wheeler" userId="8b895b7b-8e8a-4413-8039-92948f5315b9" providerId="ADAL" clId="{FF78BAEF-CD96-4228-B8DE-797A7C03BAB0}" dt="2022-09-22T13:57:16.197" v="2848"/>
        <pc:sldMkLst>
          <pc:docMk/>
          <pc:sldMk cId="1014505620" sldId="1160"/>
        </pc:sldMkLst>
        <pc:spChg chg="mod">
          <ac:chgData name="Sean Wheeler" userId="8b895b7b-8e8a-4413-8039-92948f5315b9" providerId="ADAL" clId="{FF78BAEF-CD96-4228-B8DE-797A7C03BAB0}" dt="2022-09-21T21:27:26.045" v="2784" actId="20577"/>
          <ac:spMkLst>
            <pc:docMk/>
            <pc:sldMk cId="1014505620" sldId="1160"/>
            <ac:spMk id="3" creationId="{B36FBA40-206A-559B-E304-7072A567861E}"/>
          </ac:spMkLst>
        </pc:spChg>
        <pc:spChg chg="mod">
          <ac:chgData name="Sean Wheeler" userId="8b895b7b-8e8a-4413-8039-92948f5315b9" providerId="ADAL" clId="{FF78BAEF-CD96-4228-B8DE-797A7C03BAB0}" dt="2022-09-22T13:57:16.197" v="2848"/>
          <ac:spMkLst>
            <pc:docMk/>
            <pc:sldMk cId="1014505620" sldId="1160"/>
            <ac:spMk id="9" creationId="{CD0E5543-D5C0-0390-9B0D-9E7DEB60F0EF}"/>
          </ac:spMkLst>
        </pc:spChg>
        <pc:spChg chg="mod">
          <ac:chgData name="Sean Wheeler" userId="8b895b7b-8e8a-4413-8039-92948f5315b9" providerId="ADAL" clId="{FF78BAEF-CD96-4228-B8DE-797A7C03BAB0}" dt="2022-09-22T13:57:16.197" v="2848"/>
          <ac:spMkLst>
            <pc:docMk/>
            <pc:sldMk cId="1014505620" sldId="1160"/>
            <ac:spMk id="10" creationId="{005AD2A0-028D-DD0D-04FF-724A3CE22BC4}"/>
          </ac:spMkLst>
        </pc:spChg>
        <pc:spChg chg="mod">
          <ac:chgData name="Sean Wheeler" userId="8b895b7b-8e8a-4413-8039-92948f5315b9" providerId="ADAL" clId="{FF78BAEF-CD96-4228-B8DE-797A7C03BAB0}" dt="2022-09-22T13:57:16.197" v="2848"/>
          <ac:spMkLst>
            <pc:docMk/>
            <pc:sldMk cId="1014505620" sldId="1160"/>
            <ac:spMk id="12" creationId="{E79AB8D3-603E-8593-F338-831BCF2D796E}"/>
          </ac:spMkLst>
        </pc:spChg>
        <pc:grpChg chg="add mod">
          <ac:chgData name="Sean Wheeler" userId="8b895b7b-8e8a-4413-8039-92948f5315b9" providerId="ADAL" clId="{FF78BAEF-CD96-4228-B8DE-797A7C03BAB0}" dt="2022-09-22T13:57:16.197" v="2848"/>
          <ac:grpSpMkLst>
            <pc:docMk/>
            <pc:sldMk cId="1014505620" sldId="1160"/>
            <ac:grpSpMk id="4" creationId="{92B87487-84A3-9ED3-328C-9F883FB9CFAB}"/>
          </ac:grpSpMkLst>
        </pc:grpChg>
        <pc:grpChg chg="mod">
          <ac:chgData name="Sean Wheeler" userId="8b895b7b-8e8a-4413-8039-92948f5315b9" providerId="ADAL" clId="{FF78BAEF-CD96-4228-B8DE-797A7C03BAB0}" dt="2022-09-22T13:57:16.197" v="2848"/>
          <ac:grpSpMkLst>
            <pc:docMk/>
            <pc:sldMk cId="1014505620" sldId="1160"/>
            <ac:grpSpMk id="5" creationId="{62E1D7FB-F70D-567B-A8D4-45BFAD2BA79E}"/>
          </ac:grpSpMkLst>
        </pc:grpChg>
        <pc:grpChg chg="mod">
          <ac:chgData name="Sean Wheeler" userId="8b895b7b-8e8a-4413-8039-92948f5315b9" providerId="ADAL" clId="{FF78BAEF-CD96-4228-B8DE-797A7C03BAB0}" dt="2022-09-22T13:57:16.197" v="2848"/>
          <ac:grpSpMkLst>
            <pc:docMk/>
            <pc:sldMk cId="1014505620" sldId="1160"/>
            <ac:grpSpMk id="6" creationId="{3CDC82B9-3D36-D7D6-9AFF-25AEFCF465DC}"/>
          </ac:grpSpMkLst>
        </pc:grpChg>
        <pc:grpChg chg="mod">
          <ac:chgData name="Sean Wheeler" userId="8b895b7b-8e8a-4413-8039-92948f5315b9" providerId="ADAL" clId="{FF78BAEF-CD96-4228-B8DE-797A7C03BAB0}" dt="2022-09-22T13:57:16.197" v="2848"/>
          <ac:grpSpMkLst>
            <pc:docMk/>
            <pc:sldMk cId="1014505620" sldId="1160"/>
            <ac:grpSpMk id="7" creationId="{C5B76F2A-B0FB-581E-7935-A11CDA61A614}"/>
          </ac:grpSpMkLst>
        </pc:grpChg>
        <pc:picChg chg="mod">
          <ac:chgData name="Sean Wheeler" userId="8b895b7b-8e8a-4413-8039-92948f5315b9" providerId="ADAL" clId="{FF78BAEF-CD96-4228-B8DE-797A7C03BAB0}" dt="2022-09-22T13:57:16.197" v="2848"/>
          <ac:picMkLst>
            <pc:docMk/>
            <pc:sldMk cId="1014505620" sldId="1160"/>
            <ac:picMk id="8" creationId="{3DE2EE53-0BCE-14DD-D234-E0673AC56BF5}"/>
          </ac:picMkLst>
        </pc:picChg>
        <pc:picChg chg="mod">
          <ac:chgData name="Sean Wheeler" userId="8b895b7b-8e8a-4413-8039-92948f5315b9" providerId="ADAL" clId="{FF78BAEF-CD96-4228-B8DE-797A7C03BAB0}" dt="2022-09-22T13:57:16.197" v="2848"/>
          <ac:picMkLst>
            <pc:docMk/>
            <pc:sldMk cId="1014505620" sldId="1160"/>
            <ac:picMk id="11" creationId="{ACC607FF-520C-C725-DEBD-B352FB8C088B}"/>
          </ac:picMkLst>
        </pc:picChg>
        <pc:picChg chg="mod">
          <ac:chgData name="Sean Wheeler" userId="8b895b7b-8e8a-4413-8039-92948f5315b9" providerId="ADAL" clId="{FF78BAEF-CD96-4228-B8DE-797A7C03BAB0}" dt="2022-09-22T13:57:16.197" v="2848"/>
          <ac:picMkLst>
            <pc:docMk/>
            <pc:sldMk cId="1014505620" sldId="1160"/>
            <ac:picMk id="13" creationId="{912AA394-A798-0224-AE12-E08AA68791E1}"/>
          </ac:picMkLst>
        </pc:picChg>
      </pc:sldChg>
      <pc:sldChg chg="addSp modSp add mod">
        <pc:chgData name="Sean Wheeler" userId="8b895b7b-8e8a-4413-8039-92948f5315b9" providerId="ADAL" clId="{FF78BAEF-CD96-4228-B8DE-797A7C03BAB0}" dt="2022-09-22T13:55:43.722" v="2828"/>
        <pc:sldMkLst>
          <pc:docMk/>
          <pc:sldMk cId="308706899" sldId="1161"/>
        </pc:sldMkLst>
        <pc:spChg chg="mod">
          <ac:chgData name="Sean Wheeler" userId="8b895b7b-8e8a-4413-8039-92948f5315b9" providerId="ADAL" clId="{FF78BAEF-CD96-4228-B8DE-797A7C03BAB0}" dt="2022-09-21T20:26:31.049" v="1235" actId="20577"/>
          <ac:spMkLst>
            <pc:docMk/>
            <pc:sldMk cId="308706899" sldId="1161"/>
            <ac:spMk id="2" creationId="{1D182AD2-F07D-A142-869F-ED33F7CD768B}"/>
          </ac:spMkLst>
        </pc:spChg>
        <pc:spChg chg="mod">
          <ac:chgData name="Sean Wheeler" userId="8b895b7b-8e8a-4413-8039-92948f5315b9" providerId="ADAL" clId="{FF78BAEF-CD96-4228-B8DE-797A7C03BAB0}" dt="2022-09-21T21:31:32.707" v="2798" actId="1035"/>
          <ac:spMkLst>
            <pc:docMk/>
            <pc:sldMk cId="308706899" sldId="1161"/>
            <ac:spMk id="3" creationId="{03915CC6-D8F1-324A-9EDF-C69177CB366B}"/>
          </ac:spMkLst>
        </pc:spChg>
        <pc:spChg chg="mod">
          <ac:chgData name="Sean Wheeler" userId="8b895b7b-8e8a-4413-8039-92948f5315b9" providerId="ADAL" clId="{FF78BAEF-CD96-4228-B8DE-797A7C03BAB0}" dt="2022-09-22T13:55:43.722" v="2828"/>
          <ac:spMkLst>
            <pc:docMk/>
            <pc:sldMk cId="308706899" sldId="1161"/>
            <ac:spMk id="9" creationId="{672ED81B-0DB6-BF99-7962-8C40F9C3C2E6}"/>
          </ac:spMkLst>
        </pc:spChg>
        <pc:spChg chg="mod">
          <ac:chgData name="Sean Wheeler" userId="8b895b7b-8e8a-4413-8039-92948f5315b9" providerId="ADAL" clId="{FF78BAEF-CD96-4228-B8DE-797A7C03BAB0}" dt="2022-09-22T13:55:43.722" v="2828"/>
          <ac:spMkLst>
            <pc:docMk/>
            <pc:sldMk cId="308706899" sldId="1161"/>
            <ac:spMk id="10" creationId="{3DFF5789-3D44-0432-A30D-8535C0AE2A45}"/>
          </ac:spMkLst>
        </pc:spChg>
        <pc:spChg chg="mod">
          <ac:chgData name="Sean Wheeler" userId="8b895b7b-8e8a-4413-8039-92948f5315b9" providerId="ADAL" clId="{FF78BAEF-CD96-4228-B8DE-797A7C03BAB0}" dt="2022-09-22T13:55:43.722" v="2828"/>
          <ac:spMkLst>
            <pc:docMk/>
            <pc:sldMk cId="308706899" sldId="1161"/>
            <ac:spMk id="12" creationId="{A25E80E6-2E2F-4EB1-262A-C394231E7C60}"/>
          </ac:spMkLst>
        </pc:spChg>
        <pc:grpChg chg="add mod">
          <ac:chgData name="Sean Wheeler" userId="8b895b7b-8e8a-4413-8039-92948f5315b9" providerId="ADAL" clId="{FF78BAEF-CD96-4228-B8DE-797A7C03BAB0}" dt="2022-09-22T13:55:43.722" v="2828"/>
          <ac:grpSpMkLst>
            <pc:docMk/>
            <pc:sldMk cId="308706899" sldId="1161"/>
            <ac:grpSpMk id="4" creationId="{E102206D-125F-CBC9-D81A-D8D350AE57C9}"/>
          </ac:grpSpMkLst>
        </pc:grpChg>
        <pc:grpChg chg="mod">
          <ac:chgData name="Sean Wheeler" userId="8b895b7b-8e8a-4413-8039-92948f5315b9" providerId="ADAL" clId="{FF78BAEF-CD96-4228-B8DE-797A7C03BAB0}" dt="2022-09-22T13:55:43.722" v="2828"/>
          <ac:grpSpMkLst>
            <pc:docMk/>
            <pc:sldMk cId="308706899" sldId="1161"/>
            <ac:grpSpMk id="5" creationId="{13582613-B657-8DA6-2170-CBE93D71625C}"/>
          </ac:grpSpMkLst>
        </pc:grpChg>
        <pc:grpChg chg="mod">
          <ac:chgData name="Sean Wheeler" userId="8b895b7b-8e8a-4413-8039-92948f5315b9" providerId="ADAL" clId="{FF78BAEF-CD96-4228-B8DE-797A7C03BAB0}" dt="2022-09-22T13:55:43.722" v="2828"/>
          <ac:grpSpMkLst>
            <pc:docMk/>
            <pc:sldMk cId="308706899" sldId="1161"/>
            <ac:grpSpMk id="6" creationId="{DB3E68BE-B4FF-6180-32AA-51A23CCD55CB}"/>
          </ac:grpSpMkLst>
        </pc:grpChg>
        <pc:grpChg chg="mod">
          <ac:chgData name="Sean Wheeler" userId="8b895b7b-8e8a-4413-8039-92948f5315b9" providerId="ADAL" clId="{FF78BAEF-CD96-4228-B8DE-797A7C03BAB0}" dt="2022-09-22T13:55:43.722" v="2828"/>
          <ac:grpSpMkLst>
            <pc:docMk/>
            <pc:sldMk cId="308706899" sldId="1161"/>
            <ac:grpSpMk id="7" creationId="{5A187B09-EF75-268D-B092-D2946587C416}"/>
          </ac:grpSpMkLst>
        </pc:grpChg>
        <pc:picChg chg="mod">
          <ac:chgData name="Sean Wheeler" userId="8b895b7b-8e8a-4413-8039-92948f5315b9" providerId="ADAL" clId="{FF78BAEF-CD96-4228-B8DE-797A7C03BAB0}" dt="2022-09-22T13:55:43.722" v="2828"/>
          <ac:picMkLst>
            <pc:docMk/>
            <pc:sldMk cId="308706899" sldId="1161"/>
            <ac:picMk id="8" creationId="{6D3D52F4-222E-A58D-FDEA-250632DD7D53}"/>
          </ac:picMkLst>
        </pc:picChg>
        <pc:picChg chg="mod">
          <ac:chgData name="Sean Wheeler" userId="8b895b7b-8e8a-4413-8039-92948f5315b9" providerId="ADAL" clId="{FF78BAEF-CD96-4228-B8DE-797A7C03BAB0}" dt="2022-09-22T13:55:43.722" v="2828"/>
          <ac:picMkLst>
            <pc:docMk/>
            <pc:sldMk cId="308706899" sldId="1161"/>
            <ac:picMk id="11" creationId="{05EA77DC-1173-3DF0-6AAD-CDA6B496253E}"/>
          </ac:picMkLst>
        </pc:picChg>
        <pc:picChg chg="mod">
          <ac:chgData name="Sean Wheeler" userId="8b895b7b-8e8a-4413-8039-92948f5315b9" providerId="ADAL" clId="{FF78BAEF-CD96-4228-B8DE-797A7C03BAB0}" dt="2022-09-22T13:55:43.722" v="2828"/>
          <ac:picMkLst>
            <pc:docMk/>
            <pc:sldMk cId="308706899" sldId="1161"/>
            <ac:picMk id="13" creationId="{7AF4ECF4-2785-F0C4-FC36-34178795D17A}"/>
          </ac:picMkLst>
        </pc:picChg>
      </pc:sldChg>
      <pc:sldChg chg="addSp modSp add mod modNotesTx">
        <pc:chgData name="Sean Wheeler" userId="8b895b7b-8e8a-4413-8039-92948f5315b9" providerId="ADAL" clId="{FF78BAEF-CD96-4228-B8DE-797A7C03BAB0}" dt="2022-09-22T13:55:45.721" v="2829"/>
        <pc:sldMkLst>
          <pc:docMk/>
          <pc:sldMk cId="2926099373" sldId="1162"/>
        </pc:sldMkLst>
        <pc:spChg chg="mod">
          <ac:chgData name="Sean Wheeler" userId="8b895b7b-8e8a-4413-8039-92948f5315b9" providerId="ADAL" clId="{FF78BAEF-CD96-4228-B8DE-797A7C03BAB0}" dt="2022-09-21T21:05:11.889" v="2166" actId="20577"/>
          <ac:spMkLst>
            <pc:docMk/>
            <pc:sldMk cId="2926099373" sldId="1162"/>
            <ac:spMk id="2" creationId="{1D182AD2-F07D-A142-869F-ED33F7CD768B}"/>
          </ac:spMkLst>
        </pc:spChg>
        <pc:spChg chg="mod">
          <ac:chgData name="Sean Wheeler" userId="8b895b7b-8e8a-4413-8039-92948f5315b9" providerId="ADAL" clId="{FF78BAEF-CD96-4228-B8DE-797A7C03BAB0}" dt="2022-09-21T21:05:19.689" v="2177" actId="1035"/>
          <ac:spMkLst>
            <pc:docMk/>
            <pc:sldMk cId="2926099373" sldId="1162"/>
            <ac:spMk id="3" creationId="{03915CC6-D8F1-324A-9EDF-C69177CB366B}"/>
          </ac:spMkLst>
        </pc:spChg>
        <pc:spChg chg="mod">
          <ac:chgData name="Sean Wheeler" userId="8b895b7b-8e8a-4413-8039-92948f5315b9" providerId="ADAL" clId="{FF78BAEF-CD96-4228-B8DE-797A7C03BAB0}" dt="2022-09-22T13:55:45.721" v="2829"/>
          <ac:spMkLst>
            <pc:docMk/>
            <pc:sldMk cId="2926099373" sldId="1162"/>
            <ac:spMk id="9" creationId="{E676160A-E30D-43FF-A0DB-EBBB80EEE831}"/>
          </ac:spMkLst>
        </pc:spChg>
        <pc:spChg chg="mod">
          <ac:chgData name="Sean Wheeler" userId="8b895b7b-8e8a-4413-8039-92948f5315b9" providerId="ADAL" clId="{FF78BAEF-CD96-4228-B8DE-797A7C03BAB0}" dt="2022-09-22T13:55:45.721" v="2829"/>
          <ac:spMkLst>
            <pc:docMk/>
            <pc:sldMk cId="2926099373" sldId="1162"/>
            <ac:spMk id="10" creationId="{959F3579-9F4B-3D29-60DD-BAF564776290}"/>
          </ac:spMkLst>
        </pc:spChg>
        <pc:spChg chg="mod">
          <ac:chgData name="Sean Wheeler" userId="8b895b7b-8e8a-4413-8039-92948f5315b9" providerId="ADAL" clId="{FF78BAEF-CD96-4228-B8DE-797A7C03BAB0}" dt="2022-09-22T13:55:45.721" v="2829"/>
          <ac:spMkLst>
            <pc:docMk/>
            <pc:sldMk cId="2926099373" sldId="1162"/>
            <ac:spMk id="12" creationId="{3BA68585-46C1-ADBC-E402-CDDE810A65C2}"/>
          </ac:spMkLst>
        </pc:spChg>
        <pc:grpChg chg="add mod">
          <ac:chgData name="Sean Wheeler" userId="8b895b7b-8e8a-4413-8039-92948f5315b9" providerId="ADAL" clId="{FF78BAEF-CD96-4228-B8DE-797A7C03BAB0}" dt="2022-09-22T13:55:45.721" v="2829"/>
          <ac:grpSpMkLst>
            <pc:docMk/>
            <pc:sldMk cId="2926099373" sldId="1162"/>
            <ac:grpSpMk id="4" creationId="{B77A7AE0-41AA-234E-8E88-50324DB557D7}"/>
          </ac:grpSpMkLst>
        </pc:grpChg>
        <pc:grpChg chg="mod">
          <ac:chgData name="Sean Wheeler" userId="8b895b7b-8e8a-4413-8039-92948f5315b9" providerId="ADAL" clId="{FF78BAEF-CD96-4228-B8DE-797A7C03BAB0}" dt="2022-09-22T13:55:45.721" v="2829"/>
          <ac:grpSpMkLst>
            <pc:docMk/>
            <pc:sldMk cId="2926099373" sldId="1162"/>
            <ac:grpSpMk id="5" creationId="{F2A9E0D8-E8BE-AC54-368B-94E30736ABED}"/>
          </ac:grpSpMkLst>
        </pc:grpChg>
        <pc:grpChg chg="mod">
          <ac:chgData name="Sean Wheeler" userId="8b895b7b-8e8a-4413-8039-92948f5315b9" providerId="ADAL" clId="{FF78BAEF-CD96-4228-B8DE-797A7C03BAB0}" dt="2022-09-22T13:55:45.721" v="2829"/>
          <ac:grpSpMkLst>
            <pc:docMk/>
            <pc:sldMk cId="2926099373" sldId="1162"/>
            <ac:grpSpMk id="6" creationId="{3240B1BD-8142-7B97-D493-945F5C96B01B}"/>
          </ac:grpSpMkLst>
        </pc:grpChg>
        <pc:grpChg chg="mod">
          <ac:chgData name="Sean Wheeler" userId="8b895b7b-8e8a-4413-8039-92948f5315b9" providerId="ADAL" clId="{FF78BAEF-CD96-4228-B8DE-797A7C03BAB0}" dt="2022-09-22T13:55:45.721" v="2829"/>
          <ac:grpSpMkLst>
            <pc:docMk/>
            <pc:sldMk cId="2926099373" sldId="1162"/>
            <ac:grpSpMk id="7" creationId="{53C5D215-464E-8262-776F-70E1DD2F2416}"/>
          </ac:grpSpMkLst>
        </pc:grpChg>
        <pc:picChg chg="mod">
          <ac:chgData name="Sean Wheeler" userId="8b895b7b-8e8a-4413-8039-92948f5315b9" providerId="ADAL" clId="{FF78BAEF-CD96-4228-B8DE-797A7C03BAB0}" dt="2022-09-22T13:55:45.721" v="2829"/>
          <ac:picMkLst>
            <pc:docMk/>
            <pc:sldMk cId="2926099373" sldId="1162"/>
            <ac:picMk id="8" creationId="{1E00279A-E696-AFAF-4B64-93CCE3025F35}"/>
          </ac:picMkLst>
        </pc:picChg>
        <pc:picChg chg="mod">
          <ac:chgData name="Sean Wheeler" userId="8b895b7b-8e8a-4413-8039-92948f5315b9" providerId="ADAL" clId="{FF78BAEF-CD96-4228-B8DE-797A7C03BAB0}" dt="2022-09-22T13:55:45.721" v="2829"/>
          <ac:picMkLst>
            <pc:docMk/>
            <pc:sldMk cId="2926099373" sldId="1162"/>
            <ac:picMk id="11" creationId="{1A72D86B-9CBB-CFC3-6CD4-CFE9D9EB03C3}"/>
          </ac:picMkLst>
        </pc:picChg>
        <pc:picChg chg="mod">
          <ac:chgData name="Sean Wheeler" userId="8b895b7b-8e8a-4413-8039-92948f5315b9" providerId="ADAL" clId="{FF78BAEF-CD96-4228-B8DE-797A7C03BAB0}" dt="2022-09-22T13:55:45.721" v="2829"/>
          <ac:picMkLst>
            <pc:docMk/>
            <pc:sldMk cId="2926099373" sldId="1162"/>
            <ac:picMk id="13" creationId="{9DCDDF11-46C2-F9B6-F37A-20B25484B51D}"/>
          </ac:picMkLst>
        </pc:picChg>
      </pc:sldChg>
      <pc:sldMasterChg chg="add del addSldLayout delSldLayout">
        <pc:chgData name="Sean Wheeler" userId="8b895b7b-8e8a-4413-8039-92948f5315b9" providerId="ADAL" clId="{FF78BAEF-CD96-4228-B8DE-797A7C03BAB0}" dt="2022-09-09T21:55:29.294" v="380" actId="27028"/>
        <pc:sldMasterMkLst>
          <pc:docMk/>
          <pc:sldMasterMk cId="0" sldId="2147483648"/>
        </pc:sldMasterMkLst>
        <pc:sldLayoutChg chg="add del">
          <pc:chgData name="Sean Wheeler" userId="8b895b7b-8e8a-4413-8039-92948f5315b9" providerId="ADAL" clId="{FF78BAEF-CD96-4228-B8DE-797A7C03BAB0}" dt="2022-09-09T21:55:29.294" v="380" actId="27028"/>
          <pc:sldLayoutMkLst>
            <pc:docMk/>
            <pc:sldMasterMk cId="0" sldId="2147483648"/>
            <pc:sldLayoutMk cId="0" sldId="2147483650"/>
          </pc:sldLayoutMkLst>
        </pc:sldLayoutChg>
      </pc:sldMasterChg>
      <pc:sldMasterChg chg="addSldLayout delSldLayout">
        <pc:chgData name="Sean Wheeler" userId="8b895b7b-8e8a-4413-8039-92948f5315b9" providerId="ADAL" clId="{FF78BAEF-CD96-4228-B8DE-797A7C03BAB0}" dt="2022-09-21T21:53:13.265" v="2817" actId="47"/>
        <pc:sldMasterMkLst>
          <pc:docMk/>
          <pc:sldMasterMk cId="415361836" sldId="2147483656"/>
        </pc:sldMasterMkLst>
        <pc:sldLayoutChg chg="add del">
          <pc:chgData name="Sean Wheeler" userId="8b895b7b-8e8a-4413-8039-92948f5315b9" providerId="ADAL" clId="{FF78BAEF-CD96-4228-B8DE-797A7C03BAB0}" dt="2022-09-21T21:53:13.265" v="2817" actId="47"/>
          <pc:sldLayoutMkLst>
            <pc:docMk/>
            <pc:sldMasterMk cId="415361836" sldId="2147483656"/>
            <pc:sldLayoutMk cId="2215477462" sldId="2147483713"/>
          </pc:sldLayoutMkLst>
        </pc:sldLayoutChg>
      </pc:sldMasterChg>
      <pc:sldMasterChg chg="addSldLayout delSldLayout">
        <pc:chgData name="Sean Wheeler" userId="8b895b7b-8e8a-4413-8039-92948f5315b9" providerId="ADAL" clId="{FF78BAEF-CD96-4228-B8DE-797A7C03BAB0}" dt="2022-09-09T21:55:18.866" v="377" actId="27028"/>
        <pc:sldMasterMkLst>
          <pc:docMk/>
          <pc:sldMasterMk cId="2092211538" sldId="2147483702"/>
        </pc:sldMasterMkLst>
        <pc:sldLayoutChg chg="add del">
          <pc:chgData name="Sean Wheeler" userId="8b895b7b-8e8a-4413-8039-92948f5315b9" providerId="ADAL" clId="{FF78BAEF-CD96-4228-B8DE-797A7C03BAB0}" dt="2022-09-09T21:55:18.866" v="377" actId="27028"/>
          <pc:sldLayoutMkLst>
            <pc:docMk/>
            <pc:sldMasterMk cId="2092211538" sldId="2147483702"/>
            <pc:sldLayoutMk cId="3184754062" sldId="214748372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2712E2-588D-49DF-81F5-C348BD4AAF5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5810A23-F21D-4313-AECC-7445BB9C42C5}">
      <dgm:prSet phldrT="[Text]"/>
      <dgm:spPr/>
      <dgm:t>
        <a:bodyPr/>
        <a:lstStyle/>
        <a:p>
          <a:r>
            <a:rPr lang="en-US" dirty="0"/>
            <a:t>Software (OSS)</a:t>
          </a:r>
        </a:p>
      </dgm:t>
    </dgm:pt>
    <dgm:pt modelId="{97A0B32F-669E-41C3-9FA9-DD99F4DFFE32}" type="parTrans" cxnId="{4CE77003-C9DC-4006-B26D-9032C2275C98}">
      <dgm:prSet/>
      <dgm:spPr/>
      <dgm:t>
        <a:bodyPr/>
        <a:lstStyle/>
        <a:p>
          <a:endParaRPr lang="en-US"/>
        </a:p>
      </dgm:t>
    </dgm:pt>
    <dgm:pt modelId="{00AC887E-6DA7-45C1-A85A-F8DE8A01035E}" type="sibTrans" cxnId="{4CE77003-C9DC-4006-B26D-9032C2275C98}">
      <dgm:prSet/>
      <dgm:spPr/>
      <dgm:t>
        <a:bodyPr/>
        <a:lstStyle/>
        <a:p>
          <a:endParaRPr lang="en-US"/>
        </a:p>
      </dgm:t>
    </dgm:pt>
    <dgm:pt modelId="{2BD05673-28EC-4872-8237-D5D36F696DE6}">
      <dgm:prSet/>
      <dgm:spPr/>
      <dgm:t>
        <a:bodyPr/>
        <a:lstStyle/>
        <a:p>
          <a:pPr>
            <a:buNone/>
          </a:pPr>
          <a:r>
            <a:rPr lang="en-US" dirty="0"/>
            <a:t>Code designed to be:</a:t>
          </a:r>
        </a:p>
      </dgm:t>
    </dgm:pt>
    <dgm:pt modelId="{59029C7E-FB42-4C87-BF7E-B8CBAE84F3BE}" type="parTrans" cxnId="{63244148-08E0-429B-AA58-1F4F261100B4}">
      <dgm:prSet/>
      <dgm:spPr/>
      <dgm:t>
        <a:bodyPr/>
        <a:lstStyle/>
        <a:p>
          <a:endParaRPr lang="en-US"/>
        </a:p>
      </dgm:t>
    </dgm:pt>
    <dgm:pt modelId="{8E201EDD-0100-4EC2-959E-299F03CC359A}" type="sibTrans" cxnId="{63244148-08E0-429B-AA58-1F4F261100B4}">
      <dgm:prSet/>
      <dgm:spPr/>
      <dgm:t>
        <a:bodyPr/>
        <a:lstStyle/>
        <a:p>
          <a:endParaRPr lang="en-US"/>
        </a:p>
      </dgm:t>
    </dgm:pt>
    <dgm:pt modelId="{1B0B27B5-1AF9-4A68-BAA6-C0408857815F}">
      <dgm:prSet/>
      <dgm:spPr/>
      <dgm:t>
        <a:bodyPr/>
        <a:lstStyle/>
        <a:p>
          <a:r>
            <a:rPr lang="en-US"/>
            <a:t>Collaborative process</a:t>
          </a:r>
          <a:endParaRPr lang="en-US" dirty="0"/>
        </a:p>
      </dgm:t>
    </dgm:pt>
    <dgm:pt modelId="{D3FA8A3D-E8AE-448E-B30C-F5E7C14781D5}" type="parTrans" cxnId="{ADB3D06D-C3E8-444A-B2E1-1137F9AAEEAA}">
      <dgm:prSet/>
      <dgm:spPr/>
      <dgm:t>
        <a:bodyPr/>
        <a:lstStyle/>
        <a:p>
          <a:endParaRPr lang="en-US"/>
        </a:p>
      </dgm:t>
    </dgm:pt>
    <dgm:pt modelId="{9F78AB33-F782-40A0-B532-4829E44F0901}" type="sibTrans" cxnId="{ADB3D06D-C3E8-444A-B2E1-1137F9AAEEAA}">
      <dgm:prSet/>
      <dgm:spPr/>
      <dgm:t>
        <a:bodyPr/>
        <a:lstStyle/>
        <a:p>
          <a:endParaRPr lang="en-US"/>
        </a:p>
      </dgm:t>
    </dgm:pt>
    <dgm:pt modelId="{DE870184-E052-44F4-A702-85E7C0C3E7BD}">
      <dgm:prSet/>
      <dgm:spPr/>
      <dgm:t>
        <a:bodyPr/>
        <a:lstStyle/>
        <a:p>
          <a:r>
            <a:rPr lang="en-US" dirty="0"/>
            <a:t>Developed in a decentralized and collaborative way</a:t>
          </a:r>
        </a:p>
      </dgm:t>
    </dgm:pt>
    <dgm:pt modelId="{1939497B-8221-4118-BBE0-46D927B717B9}" type="parTrans" cxnId="{B10D83A5-60EC-43B3-BB16-FF874F5FB879}">
      <dgm:prSet/>
      <dgm:spPr/>
      <dgm:t>
        <a:bodyPr/>
        <a:lstStyle/>
        <a:p>
          <a:endParaRPr lang="en-US"/>
        </a:p>
      </dgm:t>
    </dgm:pt>
    <dgm:pt modelId="{0354BB76-0831-41F5-AF55-29471E577DBF}" type="sibTrans" cxnId="{B10D83A5-60EC-43B3-BB16-FF874F5FB879}">
      <dgm:prSet/>
      <dgm:spPr/>
      <dgm:t>
        <a:bodyPr/>
        <a:lstStyle/>
        <a:p>
          <a:endParaRPr lang="en-US"/>
        </a:p>
      </dgm:t>
    </dgm:pt>
    <dgm:pt modelId="{AAED97D4-6E84-4A1D-ABE7-626F0757075B}">
      <dgm:prSet/>
      <dgm:spPr/>
      <dgm:t>
        <a:bodyPr/>
        <a:lstStyle/>
        <a:p>
          <a:r>
            <a:rPr lang="en-US"/>
            <a:t>A movement</a:t>
          </a:r>
          <a:endParaRPr lang="en-US" dirty="0"/>
        </a:p>
      </dgm:t>
    </dgm:pt>
    <dgm:pt modelId="{3105EBD2-F287-4949-AB3E-1E4C40131107}" type="parTrans" cxnId="{6542F9D5-37CA-4FFB-87BB-24B8FD2B6F98}">
      <dgm:prSet/>
      <dgm:spPr/>
      <dgm:t>
        <a:bodyPr/>
        <a:lstStyle/>
        <a:p>
          <a:endParaRPr lang="en-US"/>
        </a:p>
      </dgm:t>
    </dgm:pt>
    <dgm:pt modelId="{F2519E6F-F343-4F13-9C61-A637D16CAE13}" type="sibTrans" cxnId="{6542F9D5-37CA-4FFB-87BB-24B8FD2B6F98}">
      <dgm:prSet/>
      <dgm:spPr/>
      <dgm:t>
        <a:bodyPr/>
        <a:lstStyle/>
        <a:p>
          <a:endParaRPr lang="en-US"/>
        </a:p>
      </dgm:t>
    </dgm:pt>
    <dgm:pt modelId="{F7A09045-9059-49EE-A00D-9177B68A2620}">
      <dgm:prSet/>
      <dgm:spPr/>
      <dgm:t>
        <a:bodyPr/>
        <a:lstStyle/>
        <a:p>
          <a:pPr>
            <a:buNone/>
          </a:pPr>
          <a:r>
            <a:rPr lang="en-US" dirty="0"/>
            <a:t>Reaches beyond the production of OSS</a:t>
          </a:r>
        </a:p>
      </dgm:t>
    </dgm:pt>
    <dgm:pt modelId="{90C550E3-DB72-4EE6-A71B-D24C766766A3}" type="parTrans" cxnId="{1154B3BA-273A-4845-A4E8-B9CB1C143889}">
      <dgm:prSet/>
      <dgm:spPr/>
      <dgm:t>
        <a:bodyPr/>
        <a:lstStyle/>
        <a:p>
          <a:endParaRPr lang="en-US"/>
        </a:p>
      </dgm:t>
    </dgm:pt>
    <dgm:pt modelId="{028CEAF2-8077-4FD1-B514-389C83C0C3F1}" type="sibTrans" cxnId="{1154B3BA-273A-4845-A4E8-B9CB1C143889}">
      <dgm:prSet/>
      <dgm:spPr/>
      <dgm:t>
        <a:bodyPr/>
        <a:lstStyle/>
        <a:p>
          <a:endParaRPr lang="en-US"/>
        </a:p>
      </dgm:t>
    </dgm:pt>
    <dgm:pt modelId="{346A8ED7-C9ED-4DAB-AA0A-17052C8DF06E}">
      <dgm:prSet/>
      <dgm:spPr/>
      <dgm:t>
        <a:bodyPr/>
        <a:lstStyle/>
        <a:p>
          <a:r>
            <a:rPr lang="en-US" dirty="0"/>
            <a:t>Free to redistribute</a:t>
          </a:r>
        </a:p>
      </dgm:t>
    </dgm:pt>
    <dgm:pt modelId="{57B37943-8C57-4F09-91C3-83BAF6A5F3FB}" type="parTrans" cxnId="{6B24C7A0-1B1D-4CBE-8065-09B621485AE6}">
      <dgm:prSet/>
      <dgm:spPr/>
      <dgm:t>
        <a:bodyPr/>
        <a:lstStyle/>
        <a:p>
          <a:endParaRPr lang="en-US"/>
        </a:p>
      </dgm:t>
    </dgm:pt>
    <dgm:pt modelId="{99ED55E8-D067-4FD9-B2E9-951AA252221E}" type="sibTrans" cxnId="{6B24C7A0-1B1D-4CBE-8065-09B621485AE6}">
      <dgm:prSet/>
      <dgm:spPr/>
      <dgm:t>
        <a:bodyPr/>
        <a:lstStyle/>
        <a:p>
          <a:endParaRPr lang="en-US"/>
        </a:p>
      </dgm:t>
    </dgm:pt>
    <dgm:pt modelId="{8BC6C685-D1A5-4819-8EE2-C1A6EADA5FF0}">
      <dgm:prSet/>
      <dgm:spPr/>
      <dgm:t>
        <a:bodyPr/>
        <a:lstStyle/>
        <a:p>
          <a:r>
            <a:rPr lang="en-US" dirty="0"/>
            <a:t>Modifiable</a:t>
          </a:r>
        </a:p>
      </dgm:t>
    </dgm:pt>
    <dgm:pt modelId="{4DEA85FC-E9E3-467D-A915-4252DB7B5ACD}" type="parTrans" cxnId="{BFCD4118-2106-4961-9E65-649E92F2185E}">
      <dgm:prSet/>
      <dgm:spPr/>
      <dgm:t>
        <a:bodyPr/>
        <a:lstStyle/>
        <a:p>
          <a:endParaRPr lang="en-US"/>
        </a:p>
      </dgm:t>
    </dgm:pt>
    <dgm:pt modelId="{CA39BA42-0C58-4587-96F6-6AE5B532BF83}" type="sibTrans" cxnId="{BFCD4118-2106-4961-9E65-649E92F2185E}">
      <dgm:prSet/>
      <dgm:spPr/>
      <dgm:t>
        <a:bodyPr/>
        <a:lstStyle/>
        <a:p>
          <a:endParaRPr lang="en-US"/>
        </a:p>
      </dgm:t>
    </dgm:pt>
    <dgm:pt modelId="{F17EB903-6C56-4E51-8786-BE8EA8E70EFF}">
      <dgm:prSet/>
      <dgm:spPr/>
      <dgm:t>
        <a:bodyPr/>
        <a:lstStyle/>
        <a:p>
          <a:r>
            <a:rPr lang="en-US" dirty="0"/>
            <a:t>Publicly accessible</a:t>
          </a:r>
        </a:p>
      </dgm:t>
    </dgm:pt>
    <dgm:pt modelId="{A5029B5A-8024-418D-A4F6-B9414FE3A3AC}" type="parTrans" cxnId="{2B34D6AC-57CB-44A7-92BF-23668041AEBC}">
      <dgm:prSet/>
      <dgm:spPr/>
      <dgm:t>
        <a:bodyPr/>
        <a:lstStyle/>
        <a:p>
          <a:endParaRPr lang="en-US"/>
        </a:p>
      </dgm:t>
    </dgm:pt>
    <dgm:pt modelId="{7E600813-03E3-49EC-AE5D-111D90C797EC}" type="sibTrans" cxnId="{2B34D6AC-57CB-44A7-92BF-23668041AEBC}">
      <dgm:prSet/>
      <dgm:spPr/>
      <dgm:t>
        <a:bodyPr/>
        <a:lstStyle/>
        <a:p>
          <a:endParaRPr lang="en-US"/>
        </a:p>
      </dgm:t>
    </dgm:pt>
    <dgm:pt modelId="{65ACEB25-D9FF-4F00-BFFA-3B8D4AC75558}">
      <dgm:prSet/>
      <dgm:spPr/>
      <dgm:t>
        <a:bodyPr/>
        <a:lstStyle/>
        <a:p>
          <a:r>
            <a:rPr lang="en-US" dirty="0"/>
            <a:t>Relies on peer review and community production</a:t>
          </a:r>
        </a:p>
      </dgm:t>
    </dgm:pt>
    <dgm:pt modelId="{52B5C387-3ABE-4674-8C2C-A676C7EBDACD}" type="parTrans" cxnId="{C9168C40-5BF3-46FE-A03B-0E17FB2ADD4E}">
      <dgm:prSet/>
      <dgm:spPr/>
      <dgm:t>
        <a:bodyPr/>
        <a:lstStyle/>
        <a:p>
          <a:endParaRPr lang="en-US"/>
        </a:p>
      </dgm:t>
    </dgm:pt>
    <dgm:pt modelId="{FF1AE605-43A9-4F4D-9263-FDBFCD9E4641}" type="sibTrans" cxnId="{C9168C40-5BF3-46FE-A03B-0E17FB2ADD4E}">
      <dgm:prSet/>
      <dgm:spPr/>
      <dgm:t>
        <a:bodyPr/>
        <a:lstStyle/>
        <a:p>
          <a:endParaRPr lang="en-US"/>
        </a:p>
      </dgm:t>
    </dgm:pt>
    <dgm:pt modelId="{908D1DF9-E969-4A78-8640-63930C105ADE}">
      <dgm:prSet/>
      <dgm:spPr/>
      <dgm:t>
        <a:bodyPr/>
        <a:lstStyle/>
        <a:p>
          <a:pPr>
            <a:buFont typeface="Arial" panose="020B0604020202020204" pitchFamily="34" charset="0"/>
            <a:buChar char="•"/>
          </a:pPr>
          <a:r>
            <a:rPr lang="en-US" dirty="0"/>
            <a:t>Finds new ways to solve problems</a:t>
          </a:r>
        </a:p>
      </dgm:t>
    </dgm:pt>
    <dgm:pt modelId="{B6C61154-9D4E-4BB7-BA07-950A3FBC0A5B}" type="parTrans" cxnId="{B2072333-6907-4B48-A701-486AA00577CB}">
      <dgm:prSet/>
      <dgm:spPr/>
      <dgm:t>
        <a:bodyPr/>
        <a:lstStyle/>
        <a:p>
          <a:endParaRPr lang="en-US"/>
        </a:p>
      </dgm:t>
    </dgm:pt>
    <dgm:pt modelId="{A99F0992-DF4D-4942-8275-1D759E51E1D3}" type="sibTrans" cxnId="{B2072333-6907-4B48-A701-486AA00577CB}">
      <dgm:prSet/>
      <dgm:spPr/>
      <dgm:t>
        <a:bodyPr/>
        <a:lstStyle/>
        <a:p>
          <a:endParaRPr lang="en-US"/>
        </a:p>
      </dgm:t>
    </dgm:pt>
    <dgm:pt modelId="{87BBC9A5-1C03-4F51-A702-5FB1992654F8}">
      <dgm:prSet/>
      <dgm:spPr/>
      <dgm:t>
        <a:bodyPr/>
        <a:lstStyle/>
        <a:p>
          <a:pPr>
            <a:buFont typeface="Arial" panose="020B0604020202020204" pitchFamily="34" charset="0"/>
            <a:buChar char="•"/>
          </a:pPr>
          <a:r>
            <a:rPr lang="en-US" dirty="0"/>
            <a:t>Crosses communities and industries</a:t>
          </a:r>
        </a:p>
      </dgm:t>
    </dgm:pt>
    <dgm:pt modelId="{8466D5C7-572F-4D7D-B282-74CD960879CC}" type="parTrans" cxnId="{7EA3EBF4-78F1-44EF-AE1E-501BF0E5FCBA}">
      <dgm:prSet/>
      <dgm:spPr/>
      <dgm:t>
        <a:bodyPr/>
        <a:lstStyle/>
        <a:p>
          <a:endParaRPr lang="en-US"/>
        </a:p>
      </dgm:t>
    </dgm:pt>
    <dgm:pt modelId="{84BA5ACC-09A3-40C9-9161-B888B17DE11C}" type="sibTrans" cxnId="{7EA3EBF4-78F1-44EF-AE1E-501BF0E5FCBA}">
      <dgm:prSet/>
      <dgm:spPr/>
      <dgm:t>
        <a:bodyPr/>
        <a:lstStyle/>
        <a:p>
          <a:endParaRPr lang="en-US"/>
        </a:p>
      </dgm:t>
    </dgm:pt>
    <dgm:pt modelId="{A60461C4-4499-4371-B8B3-DEBCBE98501B}" type="pres">
      <dgm:prSet presAssocID="{192712E2-588D-49DF-81F5-C348BD4AAF51}" presName="Name0" presStyleCnt="0">
        <dgm:presLayoutVars>
          <dgm:dir/>
          <dgm:animLvl val="lvl"/>
          <dgm:resizeHandles val="exact"/>
        </dgm:presLayoutVars>
      </dgm:prSet>
      <dgm:spPr/>
    </dgm:pt>
    <dgm:pt modelId="{FDE43984-9B44-4BBA-92AA-AD25DBA59889}" type="pres">
      <dgm:prSet presAssocID="{55810A23-F21D-4313-AECC-7445BB9C42C5}" presName="linNode" presStyleCnt="0"/>
      <dgm:spPr/>
    </dgm:pt>
    <dgm:pt modelId="{5E1A4A50-6501-400D-9E81-B877804C22CC}" type="pres">
      <dgm:prSet presAssocID="{55810A23-F21D-4313-AECC-7445BB9C42C5}" presName="parentText" presStyleLbl="node1" presStyleIdx="0" presStyleCnt="3">
        <dgm:presLayoutVars>
          <dgm:chMax val="1"/>
          <dgm:bulletEnabled val="1"/>
        </dgm:presLayoutVars>
      </dgm:prSet>
      <dgm:spPr/>
    </dgm:pt>
    <dgm:pt modelId="{0DC0D1AB-9D4F-46D4-9A63-E6F09A8F056A}" type="pres">
      <dgm:prSet presAssocID="{55810A23-F21D-4313-AECC-7445BB9C42C5}" presName="descendantText" presStyleLbl="alignAccFollowNode1" presStyleIdx="0" presStyleCnt="3">
        <dgm:presLayoutVars>
          <dgm:bulletEnabled val="1"/>
        </dgm:presLayoutVars>
      </dgm:prSet>
      <dgm:spPr/>
    </dgm:pt>
    <dgm:pt modelId="{E0C31823-757E-416D-957C-C40088F85E85}" type="pres">
      <dgm:prSet presAssocID="{00AC887E-6DA7-45C1-A85A-F8DE8A01035E}" presName="sp" presStyleCnt="0"/>
      <dgm:spPr/>
    </dgm:pt>
    <dgm:pt modelId="{5E3A1D2C-9DF2-4DA7-BAAF-D639CEEADC93}" type="pres">
      <dgm:prSet presAssocID="{1B0B27B5-1AF9-4A68-BAA6-C0408857815F}" presName="linNode" presStyleCnt="0"/>
      <dgm:spPr/>
    </dgm:pt>
    <dgm:pt modelId="{EF96068E-CE50-4F6D-AA22-861BFFDF5CE5}" type="pres">
      <dgm:prSet presAssocID="{1B0B27B5-1AF9-4A68-BAA6-C0408857815F}" presName="parentText" presStyleLbl="node1" presStyleIdx="1" presStyleCnt="3">
        <dgm:presLayoutVars>
          <dgm:chMax val="1"/>
          <dgm:bulletEnabled val="1"/>
        </dgm:presLayoutVars>
      </dgm:prSet>
      <dgm:spPr/>
    </dgm:pt>
    <dgm:pt modelId="{CEC2BFA6-6F2C-4DE9-881A-983FE8474729}" type="pres">
      <dgm:prSet presAssocID="{1B0B27B5-1AF9-4A68-BAA6-C0408857815F}" presName="descendantText" presStyleLbl="alignAccFollowNode1" presStyleIdx="1" presStyleCnt="3">
        <dgm:presLayoutVars>
          <dgm:bulletEnabled val="1"/>
        </dgm:presLayoutVars>
      </dgm:prSet>
      <dgm:spPr/>
    </dgm:pt>
    <dgm:pt modelId="{648DF18C-9480-4D7D-80A1-376936FD66F0}" type="pres">
      <dgm:prSet presAssocID="{9F78AB33-F782-40A0-B532-4829E44F0901}" presName="sp" presStyleCnt="0"/>
      <dgm:spPr/>
    </dgm:pt>
    <dgm:pt modelId="{1091F4A0-A37C-4EB2-8484-CBF7A5860FEC}" type="pres">
      <dgm:prSet presAssocID="{AAED97D4-6E84-4A1D-ABE7-626F0757075B}" presName="linNode" presStyleCnt="0"/>
      <dgm:spPr/>
    </dgm:pt>
    <dgm:pt modelId="{27B40D2C-6424-407E-A176-D10D546AA839}" type="pres">
      <dgm:prSet presAssocID="{AAED97D4-6E84-4A1D-ABE7-626F0757075B}" presName="parentText" presStyleLbl="node1" presStyleIdx="2" presStyleCnt="3">
        <dgm:presLayoutVars>
          <dgm:chMax val="1"/>
          <dgm:bulletEnabled val="1"/>
        </dgm:presLayoutVars>
      </dgm:prSet>
      <dgm:spPr/>
    </dgm:pt>
    <dgm:pt modelId="{801B9EDB-BE85-41E5-B2E9-CE334F1140DC}" type="pres">
      <dgm:prSet presAssocID="{AAED97D4-6E84-4A1D-ABE7-626F0757075B}" presName="descendantText" presStyleLbl="alignAccFollowNode1" presStyleIdx="2" presStyleCnt="3">
        <dgm:presLayoutVars>
          <dgm:bulletEnabled val="1"/>
        </dgm:presLayoutVars>
      </dgm:prSet>
      <dgm:spPr/>
    </dgm:pt>
  </dgm:ptLst>
  <dgm:cxnLst>
    <dgm:cxn modelId="{4CE77003-C9DC-4006-B26D-9032C2275C98}" srcId="{192712E2-588D-49DF-81F5-C348BD4AAF51}" destId="{55810A23-F21D-4313-AECC-7445BB9C42C5}" srcOrd="0" destOrd="0" parTransId="{97A0B32F-669E-41C3-9FA9-DD99F4DFFE32}" sibTransId="{00AC887E-6DA7-45C1-A85A-F8DE8A01035E}"/>
    <dgm:cxn modelId="{6013290D-1CAC-4A3F-A9D7-708B991D10A3}" type="presOf" srcId="{65ACEB25-D9FF-4F00-BFFA-3B8D4AC75558}" destId="{CEC2BFA6-6F2C-4DE9-881A-983FE8474729}" srcOrd="0" destOrd="1" presId="urn:microsoft.com/office/officeart/2005/8/layout/vList5"/>
    <dgm:cxn modelId="{BFCD4118-2106-4961-9E65-649E92F2185E}" srcId="{2BD05673-28EC-4872-8237-D5D36F696DE6}" destId="{8BC6C685-D1A5-4819-8EE2-C1A6EADA5FF0}" srcOrd="1" destOrd="0" parTransId="{4DEA85FC-E9E3-467D-A915-4252DB7B5ACD}" sibTransId="{CA39BA42-0C58-4587-96F6-6AE5B532BF83}"/>
    <dgm:cxn modelId="{0EED1520-7467-41CF-969C-8A24AEA56EEE}" type="presOf" srcId="{F17EB903-6C56-4E51-8786-BE8EA8E70EFF}" destId="{0DC0D1AB-9D4F-46D4-9A63-E6F09A8F056A}" srcOrd="0" destOrd="1" presId="urn:microsoft.com/office/officeart/2005/8/layout/vList5"/>
    <dgm:cxn modelId="{B2072333-6907-4B48-A701-486AA00577CB}" srcId="{AAED97D4-6E84-4A1D-ABE7-626F0757075B}" destId="{908D1DF9-E969-4A78-8640-63930C105ADE}" srcOrd="1" destOrd="0" parTransId="{B6C61154-9D4E-4BB7-BA07-950A3FBC0A5B}" sibTransId="{A99F0992-DF4D-4942-8275-1D759E51E1D3}"/>
    <dgm:cxn modelId="{C9168C40-5BF3-46FE-A03B-0E17FB2ADD4E}" srcId="{1B0B27B5-1AF9-4A68-BAA6-C0408857815F}" destId="{65ACEB25-D9FF-4F00-BFFA-3B8D4AC75558}" srcOrd="1" destOrd="0" parTransId="{52B5C387-3ABE-4674-8C2C-A676C7EBDACD}" sibTransId="{FF1AE605-43A9-4F4D-9263-FDBFCD9E4641}"/>
    <dgm:cxn modelId="{8A18DC5F-C1E5-41FF-98B7-C07D0C2864F6}" type="presOf" srcId="{DE870184-E052-44F4-A702-85E7C0C3E7BD}" destId="{CEC2BFA6-6F2C-4DE9-881A-983FE8474729}" srcOrd="0" destOrd="0" presId="urn:microsoft.com/office/officeart/2005/8/layout/vList5"/>
    <dgm:cxn modelId="{6FECF543-16AF-477F-BBC7-D5A39F17A31C}" type="presOf" srcId="{192712E2-588D-49DF-81F5-C348BD4AAF51}" destId="{A60461C4-4499-4371-B8B3-DEBCBE98501B}" srcOrd="0" destOrd="0" presId="urn:microsoft.com/office/officeart/2005/8/layout/vList5"/>
    <dgm:cxn modelId="{2BFE8E66-A3D5-4B01-8CEA-86F51860EB0D}" type="presOf" srcId="{2BD05673-28EC-4872-8237-D5D36F696DE6}" destId="{0DC0D1AB-9D4F-46D4-9A63-E6F09A8F056A}" srcOrd="0" destOrd="0" presId="urn:microsoft.com/office/officeart/2005/8/layout/vList5"/>
    <dgm:cxn modelId="{63244148-08E0-429B-AA58-1F4F261100B4}" srcId="{55810A23-F21D-4313-AECC-7445BB9C42C5}" destId="{2BD05673-28EC-4872-8237-D5D36F696DE6}" srcOrd="0" destOrd="0" parTransId="{59029C7E-FB42-4C87-BF7E-B8CBAE84F3BE}" sibTransId="{8E201EDD-0100-4EC2-959E-299F03CC359A}"/>
    <dgm:cxn modelId="{ADB3D06D-C3E8-444A-B2E1-1137F9AAEEAA}" srcId="{192712E2-588D-49DF-81F5-C348BD4AAF51}" destId="{1B0B27B5-1AF9-4A68-BAA6-C0408857815F}" srcOrd="1" destOrd="0" parTransId="{D3FA8A3D-E8AE-448E-B30C-F5E7C14781D5}" sibTransId="{9F78AB33-F782-40A0-B532-4829E44F0901}"/>
    <dgm:cxn modelId="{63F5A455-FF34-43B2-A537-CEEA3CE31AAB}" type="presOf" srcId="{908D1DF9-E969-4A78-8640-63930C105ADE}" destId="{801B9EDB-BE85-41E5-B2E9-CE334F1140DC}" srcOrd="0" destOrd="1" presId="urn:microsoft.com/office/officeart/2005/8/layout/vList5"/>
    <dgm:cxn modelId="{04FB7E78-20F5-4608-91A5-4F90CD2DC68D}" type="presOf" srcId="{1B0B27B5-1AF9-4A68-BAA6-C0408857815F}" destId="{EF96068E-CE50-4F6D-AA22-861BFFDF5CE5}" srcOrd="0" destOrd="0" presId="urn:microsoft.com/office/officeart/2005/8/layout/vList5"/>
    <dgm:cxn modelId="{00C2CF79-5CF0-491F-8983-16AC43A6886F}" type="presOf" srcId="{87BBC9A5-1C03-4F51-A702-5FB1992654F8}" destId="{801B9EDB-BE85-41E5-B2E9-CE334F1140DC}" srcOrd="0" destOrd="2" presId="urn:microsoft.com/office/officeart/2005/8/layout/vList5"/>
    <dgm:cxn modelId="{2BB99184-96EA-411B-A08A-CD0031EB8201}" type="presOf" srcId="{8BC6C685-D1A5-4819-8EE2-C1A6EADA5FF0}" destId="{0DC0D1AB-9D4F-46D4-9A63-E6F09A8F056A}" srcOrd="0" destOrd="2" presId="urn:microsoft.com/office/officeart/2005/8/layout/vList5"/>
    <dgm:cxn modelId="{6B24C7A0-1B1D-4CBE-8065-09B621485AE6}" srcId="{2BD05673-28EC-4872-8237-D5D36F696DE6}" destId="{346A8ED7-C9ED-4DAB-AA0A-17052C8DF06E}" srcOrd="2" destOrd="0" parTransId="{57B37943-8C57-4F09-91C3-83BAF6A5F3FB}" sibTransId="{99ED55E8-D067-4FD9-B2E9-951AA252221E}"/>
    <dgm:cxn modelId="{B10D83A5-60EC-43B3-BB16-FF874F5FB879}" srcId="{1B0B27B5-1AF9-4A68-BAA6-C0408857815F}" destId="{DE870184-E052-44F4-A702-85E7C0C3E7BD}" srcOrd="0" destOrd="0" parTransId="{1939497B-8221-4118-BBE0-46D927B717B9}" sibTransId="{0354BB76-0831-41F5-AF55-29471E577DBF}"/>
    <dgm:cxn modelId="{0D813BAA-04C0-40F2-AB48-84378A51A751}" type="presOf" srcId="{55810A23-F21D-4313-AECC-7445BB9C42C5}" destId="{5E1A4A50-6501-400D-9E81-B877804C22CC}" srcOrd="0" destOrd="0" presId="urn:microsoft.com/office/officeart/2005/8/layout/vList5"/>
    <dgm:cxn modelId="{2B34D6AC-57CB-44A7-92BF-23668041AEBC}" srcId="{2BD05673-28EC-4872-8237-D5D36F696DE6}" destId="{F17EB903-6C56-4E51-8786-BE8EA8E70EFF}" srcOrd="0" destOrd="0" parTransId="{A5029B5A-8024-418D-A4F6-B9414FE3A3AC}" sibTransId="{7E600813-03E3-49EC-AE5D-111D90C797EC}"/>
    <dgm:cxn modelId="{1154B3BA-273A-4845-A4E8-B9CB1C143889}" srcId="{AAED97D4-6E84-4A1D-ABE7-626F0757075B}" destId="{F7A09045-9059-49EE-A00D-9177B68A2620}" srcOrd="0" destOrd="0" parTransId="{90C550E3-DB72-4EE6-A71B-D24C766766A3}" sibTransId="{028CEAF2-8077-4FD1-B514-389C83C0C3F1}"/>
    <dgm:cxn modelId="{6542F9D5-37CA-4FFB-87BB-24B8FD2B6F98}" srcId="{192712E2-588D-49DF-81F5-C348BD4AAF51}" destId="{AAED97D4-6E84-4A1D-ABE7-626F0757075B}" srcOrd="2" destOrd="0" parTransId="{3105EBD2-F287-4949-AB3E-1E4C40131107}" sibTransId="{F2519E6F-F343-4F13-9C61-A637D16CAE13}"/>
    <dgm:cxn modelId="{8C08ECD6-0F70-4959-9A9F-964DCDF8B933}" type="presOf" srcId="{AAED97D4-6E84-4A1D-ABE7-626F0757075B}" destId="{27B40D2C-6424-407E-A176-D10D546AA839}" srcOrd="0" destOrd="0" presId="urn:microsoft.com/office/officeart/2005/8/layout/vList5"/>
    <dgm:cxn modelId="{FD0FE0DC-8FA2-4AD6-AAE1-9F6E99EFE97C}" type="presOf" srcId="{F7A09045-9059-49EE-A00D-9177B68A2620}" destId="{801B9EDB-BE85-41E5-B2E9-CE334F1140DC}" srcOrd="0" destOrd="0" presId="urn:microsoft.com/office/officeart/2005/8/layout/vList5"/>
    <dgm:cxn modelId="{A1F2BEEE-3E43-4A49-91B3-AD262971BAE3}" type="presOf" srcId="{346A8ED7-C9ED-4DAB-AA0A-17052C8DF06E}" destId="{0DC0D1AB-9D4F-46D4-9A63-E6F09A8F056A}" srcOrd="0" destOrd="3" presId="urn:microsoft.com/office/officeart/2005/8/layout/vList5"/>
    <dgm:cxn modelId="{7EA3EBF4-78F1-44EF-AE1E-501BF0E5FCBA}" srcId="{AAED97D4-6E84-4A1D-ABE7-626F0757075B}" destId="{87BBC9A5-1C03-4F51-A702-5FB1992654F8}" srcOrd="2" destOrd="0" parTransId="{8466D5C7-572F-4D7D-B282-74CD960879CC}" sibTransId="{84BA5ACC-09A3-40C9-9161-B888B17DE11C}"/>
    <dgm:cxn modelId="{F1DECE5F-7D5A-4483-BDDD-4707D88119C3}" type="presParOf" srcId="{A60461C4-4499-4371-B8B3-DEBCBE98501B}" destId="{FDE43984-9B44-4BBA-92AA-AD25DBA59889}" srcOrd="0" destOrd="0" presId="urn:microsoft.com/office/officeart/2005/8/layout/vList5"/>
    <dgm:cxn modelId="{A1B841D7-CCBB-4589-89A2-43D7C4C13475}" type="presParOf" srcId="{FDE43984-9B44-4BBA-92AA-AD25DBA59889}" destId="{5E1A4A50-6501-400D-9E81-B877804C22CC}" srcOrd="0" destOrd="0" presId="urn:microsoft.com/office/officeart/2005/8/layout/vList5"/>
    <dgm:cxn modelId="{9C540082-EDA0-45EC-BF58-028422B7E593}" type="presParOf" srcId="{FDE43984-9B44-4BBA-92AA-AD25DBA59889}" destId="{0DC0D1AB-9D4F-46D4-9A63-E6F09A8F056A}" srcOrd="1" destOrd="0" presId="urn:microsoft.com/office/officeart/2005/8/layout/vList5"/>
    <dgm:cxn modelId="{C9B0170B-F4A6-4605-AE88-A330ADC81E8F}" type="presParOf" srcId="{A60461C4-4499-4371-B8B3-DEBCBE98501B}" destId="{E0C31823-757E-416D-957C-C40088F85E85}" srcOrd="1" destOrd="0" presId="urn:microsoft.com/office/officeart/2005/8/layout/vList5"/>
    <dgm:cxn modelId="{00065F7A-1750-4BC1-BCFA-0F6991CB8957}" type="presParOf" srcId="{A60461C4-4499-4371-B8B3-DEBCBE98501B}" destId="{5E3A1D2C-9DF2-4DA7-BAAF-D639CEEADC93}" srcOrd="2" destOrd="0" presId="urn:microsoft.com/office/officeart/2005/8/layout/vList5"/>
    <dgm:cxn modelId="{8BD26E0E-001F-458B-A30F-02C27B2C24E1}" type="presParOf" srcId="{5E3A1D2C-9DF2-4DA7-BAAF-D639CEEADC93}" destId="{EF96068E-CE50-4F6D-AA22-861BFFDF5CE5}" srcOrd="0" destOrd="0" presId="urn:microsoft.com/office/officeart/2005/8/layout/vList5"/>
    <dgm:cxn modelId="{EE26D8DA-BAED-4953-8ABD-74D1D4A46234}" type="presParOf" srcId="{5E3A1D2C-9DF2-4DA7-BAAF-D639CEEADC93}" destId="{CEC2BFA6-6F2C-4DE9-881A-983FE8474729}" srcOrd="1" destOrd="0" presId="urn:microsoft.com/office/officeart/2005/8/layout/vList5"/>
    <dgm:cxn modelId="{F46F18D2-C73E-4426-BA33-2429D37F2EB9}" type="presParOf" srcId="{A60461C4-4499-4371-B8B3-DEBCBE98501B}" destId="{648DF18C-9480-4D7D-80A1-376936FD66F0}" srcOrd="3" destOrd="0" presId="urn:microsoft.com/office/officeart/2005/8/layout/vList5"/>
    <dgm:cxn modelId="{1FC23663-9DEB-4E1A-A12F-284E29D06086}" type="presParOf" srcId="{A60461C4-4499-4371-B8B3-DEBCBE98501B}" destId="{1091F4A0-A37C-4EB2-8484-CBF7A5860FEC}" srcOrd="4" destOrd="0" presId="urn:microsoft.com/office/officeart/2005/8/layout/vList5"/>
    <dgm:cxn modelId="{1C140BF8-B186-4DC8-9AF0-49557EF33C18}" type="presParOf" srcId="{1091F4A0-A37C-4EB2-8484-CBF7A5860FEC}" destId="{27B40D2C-6424-407E-A176-D10D546AA839}" srcOrd="0" destOrd="0" presId="urn:microsoft.com/office/officeart/2005/8/layout/vList5"/>
    <dgm:cxn modelId="{3D84E9CA-B0A5-4349-8F3D-5FA885F08D8A}" type="presParOf" srcId="{1091F4A0-A37C-4EB2-8484-CBF7A5860FEC}" destId="{801B9EDB-BE85-41E5-B2E9-CE334F1140D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0D1AB-9D4F-46D4-9A63-E6F09A8F056A}">
      <dsp:nvSpPr>
        <dsp:cNvPr id="0" name=""/>
        <dsp:cNvSpPr/>
      </dsp:nvSpPr>
      <dsp:spPr>
        <a:xfrm rot="5400000">
          <a:off x="4864669" y="-1820681"/>
          <a:ext cx="1196566" cy="514160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None/>
          </a:pPr>
          <a:r>
            <a:rPr lang="en-US" sz="1700" kern="1200" dirty="0"/>
            <a:t>Code designed to be:</a:t>
          </a:r>
        </a:p>
        <a:p>
          <a:pPr marL="342900" lvl="2" indent="-171450" algn="l" defTabSz="755650">
            <a:lnSpc>
              <a:spcPct val="90000"/>
            </a:lnSpc>
            <a:spcBef>
              <a:spcPct val="0"/>
            </a:spcBef>
            <a:spcAft>
              <a:spcPct val="15000"/>
            </a:spcAft>
            <a:buChar char="•"/>
          </a:pPr>
          <a:r>
            <a:rPr lang="en-US" sz="1700" kern="1200" dirty="0"/>
            <a:t>Publicly accessible</a:t>
          </a:r>
        </a:p>
        <a:p>
          <a:pPr marL="342900" lvl="2" indent="-171450" algn="l" defTabSz="755650">
            <a:lnSpc>
              <a:spcPct val="90000"/>
            </a:lnSpc>
            <a:spcBef>
              <a:spcPct val="0"/>
            </a:spcBef>
            <a:spcAft>
              <a:spcPct val="15000"/>
            </a:spcAft>
            <a:buChar char="•"/>
          </a:pPr>
          <a:r>
            <a:rPr lang="en-US" sz="1700" kern="1200" dirty="0"/>
            <a:t>Modifiable</a:t>
          </a:r>
        </a:p>
        <a:p>
          <a:pPr marL="342900" lvl="2" indent="-171450" algn="l" defTabSz="755650">
            <a:lnSpc>
              <a:spcPct val="90000"/>
            </a:lnSpc>
            <a:spcBef>
              <a:spcPct val="0"/>
            </a:spcBef>
            <a:spcAft>
              <a:spcPct val="15000"/>
            </a:spcAft>
            <a:buChar char="•"/>
          </a:pPr>
          <a:r>
            <a:rPr lang="en-US" sz="1700" kern="1200" dirty="0"/>
            <a:t>Free to redistribute</a:t>
          </a:r>
        </a:p>
      </dsp:txBody>
      <dsp:txXfrm rot="-5400000">
        <a:off x="2892151" y="210249"/>
        <a:ext cx="5083190" cy="1079742"/>
      </dsp:txXfrm>
    </dsp:sp>
    <dsp:sp modelId="{5E1A4A50-6501-400D-9E81-B877804C22CC}">
      <dsp:nvSpPr>
        <dsp:cNvPr id="0" name=""/>
        <dsp:cNvSpPr/>
      </dsp:nvSpPr>
      <dsp:spPr>
        <a:xfrm>
          <a:off x="0" y="2266"/>
          <a:ext cx="2892151" cy="14957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Software (OSS)</a:t>
          </a:r>
        </a:p>
      </dsp:txBody>
      <dsp:txXfrm>
        <a:off x="73014" y="75280"/>
        <a:ext cx="2746123" cy="1349679"/>
      </dsp:txXfrm>
    </dsp:sp>
    <dsp:sp modelId="{CEC2BFA6-6F2C-4DE9-881A-983FE8474729}">
      <dsp:nvSpPr>
        <dsp:cNvPr id="0" name=""/>
        <dsp:cNvSpPr/>
      </dsp:nvSpPr>
      <dsp:spPr>
        <a:xfrm rot="5400000">
          <a:off x="4864669" y="-250187"/>
          <a:ext cx="1196566" cy="514160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Developed in a decentralized and collaborative way</a:t>
          </a:r>
        </a:p>
        <a:p>
          <a:pPr marL="171450" lvl="1" indent="-171450" algn="l" defTabSz="755650">
            <a:lnSpc>
              <a:spcPct val="90000"/>
            </a:lnSpc>
            <a:spcBef>
              <a:spcPct val="0"/>
            </a:spcBef>
            <a:spcAft>
              <a:spcPct val="15000"/>
            </a:spcAft>
            <a:buChar char="•"/>
          </a:pPr>
          <a:r>
            <a:rPr lang="en-US" sz="1700" kern="1200" dirty="0"/>
            <a:t>Relies on peer review and community production</a:t>
          </a:r>
        </a:p>
      </dsp:txBody>
      <dsp:txXfrm rot="-5400000">
        <a:off x="2892151" y="1780743"/>
        <a:ext cx="5083190" cy="1079742"/>
      </dsp:txXfrm>
    </dsp:sp>
    <dsp:sp modelId="{EF96068E-CE50-4F6D-AA22-861BFFDF5CE5}">
      <dsp:nvSpPr>
        <dsp:cNvPr id="0" name=""/>
        <dsp:cNvSpPr/>
      </dsp:nvSpPr>
      <dsp:spPr>
        <a:xfrm>
          <a:off x="0" y="1572759"/>
          <a:ext cx="2892151" cy="14957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a:t>Collaborative process</a:t>
          </a:r>
          <a:endParaRPr lang="en-US" sz="3300" kern="1200" dirty="0"/>
        </a:p>
      </dsp:txBody>
      <dsp:txXfrm>
        <a:off x="73014" y="1645773"/>
        <a:ext cx="2746123" cy="1349679"/>
      </dsp:txXfrm>
    </dsp:sp>
    <dsp:sp modelId="{801B9EDB-BE85-41E5-B2E9-CE334F1140DC}">
      <dsp:nvSpPr>
        <dsp:cNvPr id="0" name=""/>
        <dsp:cNvSpPr/>
      </dsp:nvSpPr>
      <dsp:spPr>
        <a:xfrm rot="5400000">
          <a:off x="4864669" y="1320305"/>
          <a:ext cx="1196566" cy="514160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None/>
          </a:pPr>
          <a:r>
            <a:rPr lang="en-US" sz="1700" kern="1200" dirty="0"/>
            <a:t>Reaches beyond the production of OSS</a:t>
          </a:r>
        </a:p>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t>Finds new ways to solve problems</a:t>
          </a:r>
        </a:p>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t>Crosses communities and industries</a:t>
          </a:r>
        </a:p>
      </dsp:txBody>
      <dsp:txXfrm rot="-5400000">
        <a:off x="2892151" y="3351235"/>
        <a:ext cx="5083190" cy="1079742"/>
      </dsp:txXfrm>
    </dsp:sp>
    <dsp:sp modelId="{27B40D2C-6424-407E-A176-D10D546AA839}">
      <dsp:nvSpPr>
        <dsp:cNvPr id="0" name=""/>
        <dsp:cNvSpPr/>
      </dsp:nvSpPr>
      <dsp:spPr>
        <a:xfrm>
          <a:off x="0" y="3143252"/>
          <a:ext cx="2892151" cy="14957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a:t>A movement</a:t>
          </a:r>
          <a:endParaRPr lang="en-US" sz="3300" kern="1200" dirty="0"/>
        </a:p>
      </dsp:txBody>
      <dsp:txXfrm>
        <a:off x="73014" y="3216266"/>
        <a:ext cx="2746123" cy="134967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210820-8008-8C46-BD85-6A59296332B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E8C6EDD-367A-5043-BBFD-19562BDC5D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B6F569-6D71-6247-B80F-4030B6CA3062}" type="datetimeFigureOut">
              <a:rPr lang="en-US" smtClean="0"/>
              <a:t>9/22/2022</a:t>
            </a:fld>
            <a:endParaRPr lang="en-US"/>
          </a:p>
        </p:txBody>
      </p:sp>
      <p:sp>
        <p:nvSpPr>
          <p:cNvPr id="4" name="Footer Placeholder 3">
            <a:extLst>
              <a:ext uri="{FF2B5EF4-FFF2-40B4-BE49-F238E27FC236}">
                <a16:creationId xmlns:a16="http://schemas.microsoft.com/office/drawing/2014/main" id="{FC6F7E9E-125F-AF42-8AC4-82D350F069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7E8D441-9E9F-F748-9A05-150C220CA4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3DF163-D0CA-DA48-824E-4FA3B6DC5117}" type="slidenum">
              <a:rPr lang="en-US" smtClean="0"/>
              <a:t>‹#›</a:t>
            </a:fld>
            <a:endParaRPr lang="en-US"/>
          </a:p>
        </p:txBody>
      </p:sp>
    </p:spTree>
    <p:extLst>
      <p:ext uri="{BB962C8B-B14F-4D97-AF65-F5344CB8AC3E}">
        <p14:creationId xmlns:p14="http://schemas.microsoft.com/office/powerpoint/2010/main" val="2642400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entury Gothic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entury Gothic Regular"/>
              </a:defRPr>
            </a:lvl1pPr>
          </a:lstStyle>
          <a:p>
            <a:fld id="{50D17FB0-985C-B344-9D34-4EEDD4E1EFAC}" type="datetimeFigureOut">
              <a:rPr lang="en-US" smtClean="0"/>
              <a:pPr/>
              <a:t>9/22/2022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entury Gothic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entury Gothic Regular"/>
              </a:defRPr>
            </a:lvl1pPr>
          </a:lstStyle>
          <a:p>
            <a:fld id="{508EF9CC-5578-0A48-AD29-BF6B8F96C50B}" type="slidenum">
              <a:rPr lang="en-US" smtClean="0"/>
              <a:pPr/>
              <a:t>‹#›</a:t>
            </a:fld>
            <a:endParaRPr lang="en-US" dirty="0"/>
          </a:p>
        </p:txBody>
      </p:sp>
    </p:spTree>
    <p:extLst>
      <p:ext uri="{BB962C8B-B14F-4D97-AF65-F5344CB8AC3E}">
        <p14:creationId xmlns:p14="http://schemas.microsoft.com/office/powerpoint/2010/main" val="774212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entury Gothic Regular"/>
        <a:ea typeface="+mn-ea"/>
        <a:cs typeface="+mn-cs"/>
      </a:defRPr>
    </a:lvl1pPr>
    <a:lvl2pPr marL="457200" algn="l" defTabSz="914400" rtl="0" eaLnBrk="1" latinLnBrk="0" hangingPunct="1">
      <a:defRPr sz="1200" b="0" i="0" kern="1200">
        <a:solidFill>
          <a:schemeClr val="tx1"/>
        </a:solidFill>
        <a:latin typeface="Century Gothic Regular"/>
        <a:ea typeface="+mn-ea"/>
        <a:cs typeface="+mn-cs"/>
      </a:defRPr>
    </a:lvl2pPr>
    <a:lvl3pPr marL="914400" algn="l" defTabSz="914400" rtl="0" eaLnBrk="1" latinLnBrk="0" hangingPunct="1">
      <a:defRPr sz="1200" b="0" i="0" kern="1200">
        <a:solidFill>
          <a:schemeClr val="tx1"/>
        </a:solidFill>
        <a:latin typeface="Century Gothic Regular"/>
        <a:ea typeface="+mn-ea"/>
        <a:cs typeface="+mn-cs"/>
      </a:defRPr>
    </a:lvl3pPr>
    <a:lvl4pPr marL="1371600" algn="l" defTabSz="914400" rtl="0" eaLnBrk="1" latinLnBrk="0" hangingPunct="1">
      <a:defRPr sz="1200" b="0" i="0" kern="1200">
        <a:solidFill>
          <a:schemeClr val="tx1"/>
        </a:solidFill>
        <a:latin typeface="Century Gothic Regular"/>
        <a:ea typeface="+mn-ea"/>
        <a:cs typeface="+mn-cs"/>
      </a:defRPr>
    </a:lvl4pPr>
    <a:lvl5pPr marL="1828800" algn="l" defTabSz="914400" rtl="0" eaLnBrk="1" latinLnBrk="0" hangingPunct="1">
      <a:defRPr sz="1200" b="0" i="0" kern="1200">
        <a:solidFill>
          <a:schemeClr val="tx1"/>
        </a:solidFill>
        <a:latin typeface="Century Gothic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edium.com/@sitapati/the-impact-github-is-having-on-your-software-career-right-now-6ce536ec0b50"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opensource.com/article/19/5/how-get-job-doing-open-sourc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t>Open source is a term that originally referred to open source software (OSS). Open source software is code that is designed to be publicly accessible—anyone can see, modify, and distribute the code as they see fit.</a:t>
            </a:r>
          </a:p>
          <a:p>
            <a:pPr marL="342900" indent="-342900">
              <a:buFont typeface="Arial" panose="020B0604020202020204" pitchFamily="34" charset="0"/>
              <a:buChar char="•"/>
            </a:pPr>
            <a:r>
              <a:rPr lang="en-US" sz="1200" dirty="0"/>
              <a:t>Open source software is developed in a decentralized and collaborative way, relying on peer review and community production. Open source software is often cheaper, more flexible, and has more longevity than its proprietary peers because it is developed by communities rather than a single author or company.</a:t>
            </a:r>
          </a:p>
          <a:p>
            <a:pPr marL="342900" indent="-342900">
              <a:buFont typeface="Arial" panose="020B0604020202020204" pitchFamily="34" charset="0"/>
              <a:buChar char="•"/>
            </a:pPr>
            <a:r>
              <a:rPr lang="en-US" sz="1200" dirty="0"/>
              <a:t>Open source has become a movement and a way of working that reaches beyond software production. The open source movement uses the values and decentralized production model of open source software to find new ways to solve problems in their communities and industries.</a:t>
            </a:r>
          </a:p>
          <a:p>
            <a:endParaRPr lang="en-US" dirty="0"/>
          </a:p>
        </p:txBody>
      </p:sp>
      <p:sp>
        <p:nvSpPr>
          <p:cNvPr id="4" name="Slide Number Placeholder 3"/>
          <p:cNvSpPr>
            <a:spLocks noGrp="1"/>
          </p:cNvSpPr>
          <p:nvPr>
            <p:ph type="sldNum" sz="quarter" idx="5"/>
          </p:nvPr>
        </p:nvSpPr>
        <p:spPr/>
        <p:txBody>
          <a:bodyPr/>
          <a:lstStyle/>
          <a:p>
            <a:fld id="{508EF9CC-5578-0A48-AD29-BF6B8F96C50B}" type="slidenum">
              <a:rPr lang="en-US" smtClean="0"/>
              <a:pPr/>
              <a:t>3</a:t>
            </a:fld>
            <a:endParaRPr lang="en-US" dirty="0"/>
          </a:p>
        </p:txBody>
      </p:sp>
    </p:spTree>
    <p:extLst>
      <p:ext uri="{BB962C8B-B14F-4D97-AF65-F5344CB8AC3E}">
        <p14:creationId xmlns:p14="http://schemas.microsoft.com/office/powerpoint/2010/main" val="1630948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400" dirty="0"/>
              <a:t>Build a public portfolio of work</a:t>
            </a:r>
            <a:endParaRPr lang="en-US" sz="2200" dirty="0">
              <a:hlinkClick r:id="rId3"/>
            </a:endParaRPr>
          </a:p>
          <a:p>
            <a:pPr marL="457200" lvl="0" indent="-342900">
              <a:buFont typeface="Arial" panose="020B0604020202020204" pitchFamily="34" charset="0"/>
              <a:buChar char="•"/>
            </a:pPr>
            <a:r>
              <a:rPr lang="en-US" sz="2200" dirty="0">
                <a:hlinkClick r:id="rId3"/>
              </a:rPr>
              <a:t>The Impact GitHub is Having on Your Software Career, Right Now… | by Josh Wulf | Medium</a:t>
            </a:r>
            <a:endParaRPr lang="en-US" sz="2200" dirty="0"/>
          </a:p>
          <a:p>
            <a:pPr marL="342900" lvl="0" indent="-342900">
              <a:buFont typeface="Arial" panose="020B0604020202020204" pitchFamily="34" charset="0"/>
              <a:buChar char="•"/>
            </a:pPr>
            <a:r>
              <a:rPr lang="en-US" sz="2400" dirty="0"/>
              <a:t>Working on closed source – you can’t take it with</a:t>
            </a:r>
          </a:p>
          <a:p>
            <a:pPr marL="342900" lvl="0" indent="-342900">
              <a:buFont typeface="Arial" panose="020B0604020202020204" pitchFamily="34" charset="0"/>
              <a:buChar char="•"/>
            </a:pPr>
            <a:r>
              <a:rPr lang="en-US" sz="2400" dirty="0"/>
              <a:t>Recruiters and hiring managers want to see examples of your work</a:t>
            </a:r>
          </a:p>
          <a:p>
            <a:pPr marL="0" indent="0">
              <a:buFont typeface="Arial" panose="020B0604020202020204" pitchFamily="34" charset="0"/>
              <a:buNone/>
            </a:pPr>
            <a:r>
              <a:rPr lang="en-US" sz="2400" dirty="0"/>
              <a:t>Learn new skills</a:t>
            </a:r>
          </a:p>
          <a:p>
            <a:pPr marL="457200" lvl="0" indent="-342900">
              <a:buFont typeface="Arial" panose="020B0604020202020204" pitchFamily="34" charset="0"/>
              <a:buChar char="•"/>
            </a:pPr>
            <a:r>
              <a:rPr lang="en-US" sz="2200" dirty="0"/>
              <a:t>Git/GitHub, Markdown, writing docs, code languages, scripting, etc.</a:t>
            </a:r>
          </a:p>
          <a:p>
            <a:pPr marL="457200" lvl="0" indent="-342900">
              <a:buFont typeface="Arial" panose="020B0604020202020204" pitchFamily="34" charset="0"/>
              <a:buChar char="•"/>
            </a:pPr>
            <a:r>
              <a:rPr lang="en-US" sz="2200" dirty="0">
                <a:hlinkClick r:id="rId4"/>
              </a:rPr>
              <a:t>How to advance your career by contributing to open source projects | Opensource.com</a:t>
            </a:r>
            <a:endParaRPr lang="en-US" sz="2200" dirty="0"/>
          </a:p>
          <a:p>
            <a:pPr marL="0" indent="0">
              <a:buFont typeface="Arial" panose="020B0604020202020204" pitchFamily="34" charset="0"/>
              <a:buNone/>
            </a:pPr>
            <a:r>
              <a:rPr lang="en-US" sz="2400" dirty="0"/>
              <a:t>Grow the community and your network</a:t>
            </a:r>
          </a:p>
          <a:p>
            <a:pPr marL="457200" lvl="0" indent="-342900">
              <a:buFont typeface="Arial" panose="020B0604020202020204" pitchFamily="34" charset="0"/>
              <a:buChar char="•"/>
            </a:pPr>
            <a:r>
              <a:rPr lang="en-US" sz="2200" dirty="0"/>
              <a:t>Recognition in the community</a:t>
            </a:r>
          </a:p>
          <a:p>
            <a:pPr marL="457200" lvl="0" indent="-342900">
              <a:buFont typeface="Arial" panose="020B0604020202020204" pitchFamily="34" charset="0"/>
              <a:buChar char="•"/>
            </a:pPr>
            <a:r>
              <a:rPr lang="en-US" sz="2200" dirty="0"/>
              <a:t>Improve the product for everyone</a:t>
            </a:r>
          </a:p>
        </p:txBody>
      </p:sp>
      <p:sp>
        <p:nvSpPr>
          <p:cNvPr id="4" name="Slide Number Placeholder 3"/>
          <p:cNvSpPr>
            <a:spLocks noGrp="1"/>
          </p:cNvSpPr>
          <p:nvPr>
            <p:ph type="sldNum" sz="quarter" idx="5"/>
          </p:nvPr>
        </p:nvSpPr>
        <p:spPr/>
        <p:txBody>
          <a:bodyPr/>
          <a:lstStyle/>
          <a:p>
            <a:fld id="{508EF9CC-5578-0A48-AD29-BF6B8F96C50B}" type="slidenum">
              <a:rPr lang="en-US" smtClean="0"/>
              <a:pPr/>
              <a:t>5</a:t>
            </a:fld>
            <a:endParaRPr lang="en-US" dirty="0"/>
          </a:p>
        </p:txBody>
      </p:sp>
    </p:spTree>
    <p:extLst>
      <p:ext uri="{BB962C8B-B14F-4D97-AF65-F5344CB8AC3E}">
        <p14:creationId xmlns:p14="http://schemas.microsoft.com/office/powerpoint/2010/main" val="36653149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ogo">
    <p:bg>
      <p:bgRef idx="1001">
        <a:schemeClr val="bg1"/>
      </p:bgRef>
    </p:bg>
    <p:spTree>
      <p:nvGrpSpPr>
        <p:cNvPr id="1" name=""/>
        <p:cNvGrpSpPr/>
        <p:nvPr/>
      </p:nvGrpSpPr>
      <p:grpSpPr>
        <a:xfrm>
          <a:off x="0" y="0"/>
          <a:ext cx="0" cy="0"/>
          <a:chOff x="0" y="0"/>
          <a:chExt cx="0" cy="0"/>
        </a:xfrm>
      </p:grpSpPr>
      <p:pic>
        <p:nvPicPr>
          <p:cNvPr id="4" name="Picture 3" descr="A screenshot of a video game&#10;&#10;Description automatically generated">
            <a:extLst>
              <a:ext uri="{FF2B5EF4-FFF2-40B4-BE49-F238E27FC236}">
                <a16:creationId xmlns:a16="http://schemas.microsoft.com/office/drawing/2014/main" id="{3D62FF51-5DE1-974C-8C80-233B31B7F6DE}"/>
              </a:ext>
            </a:extLst>
          </p:cNvPr>
          <p:cNvPicPr>
            <a:picLocks noChangeAspect="1"/>
          </p:cNvPicPr>
          <p:nvPr userDrawn="1"/>
        </p:nvPicPr>
        <p:blipFill>
          <a:blip r:embed="rId2"/>
          <a:stretch>
            <a:fillRect/>
          </a:stretch>
        </p:blipFill>
        <p:spPr>
          <a:xfrm>
            <a:off x="1805" y="0"/>
            <a:ext cx="12188389" cy="6858000"/>
          </a:xfrm>
          <a:prstGeom prst="rect">
            <a:avLst/>
          </a:prstGeom>
        </p:spPr>
      </p:pic>
      <p:pic>
        <p:nvPicPr>
          <p:cNvPr id="5" name="Picture 4">
            <a:extLst>
              <a:ext uri="{FF2B5EF4-FFF2-40B4-BE49-F238E27FC236}">
                <a16:creationId xmlns:a16="http://schemas.microsoft.com/office/drawing/2014/main" id="{D2C20521-5978-9643-A47B-7630AF64E467}"/>
              </a:ext>
            </a:extLst>
          </p:cNvPr>
          <p:cNvPicPr>
            <a:picLocks noChangeAspect="1"/>
          </p:cNvPicPr>
          <p:nvPr userDrawn="1"/>
        </p:nvPicPr>
        <p:blipFill>
          <a:blip r:embed="rId3"/>
          <a:srcRect/>
          <a:stretch/>
        </p:blipFill>
        <p:spPr>
          <a:xfrm>
            <a:off x="3398722" y="1977865"/>
            <a:ext cx="5394553" cy="2902270"/>
          </a:xfrm>
          <a:prstGeom prst="rect">
            <a:avLst/>
          </a:prstGeom>
        </p:spPr>
      </p:pic>
    </p:spTree>
    <p:extLst>
      <p:ext uri="{BB962C8B-B14F-4D97-AF65-F5344CB8AC3E}">
        <p14:creationId xmlns:p14="http://schemas.microsoft.com/office/powerpoint/2010/main" val="36717102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524000" y="2050618"/>
            <a:ext cx="9144000" cy="2387599"/>
          </a:xfrm>
          <a:prstGeom prst="rect">
            <a:avLst/>
          </a:prstGeom>
        </p:spPr>
        <p:txBody>
          <a:bodyPr anchor="ctr" anchorCtr="0"/>
          <a:lstStyle>
            <a:lvl1pPr algn="ctr">
              <a:defRPr sz="6000" b="1" i="0">
                <a:solidFill>
                  <a:schemeClr val="tx1"/>
                </a:solidFill>
                <a:latin typeface="+mj-lt"/>
              </a:defRPr>
            </a:lvl1pPr>
          </a:lstStyle>
          <a:p>
            <a:r>
              <a:rPr lang="en-US" dirty="0"/>
              <a:t>Single line centered</a:t>
            </a:r>
          </a:p>
        </p:txBody>
      </p:sp>
      <p:pic>
        <p:nvPicPr>
          <p:cNvPr id="6" name="Picture 5">
            <a:extLst>
              <a:ext uri="{FF2B5EF4-FFF2-40B4-BE49-F238E27FC236}">
                <a16:creationId xmlns:a16="http://schemas.microsoft.com/office/drawing/2014/main" id="{AF50163E-1411-1342-9CCC-E3E2C9B6F868}"/>
              </a:ext>
            </a:extLst>
          </p:cNvPr>
          <p:cNvPicPr>
            <a:picLocks noChangeAspect="1"/>
          </p:cNvPicPr>
          <p:nvPr userDrawn="1"/>
        </p:nvPicPr>
        <p:blipFill>
          <a:blip r:embed="rId2"/>
          <a:srcRect/>
          <a:stretch/>
        </p:blipFill>
        <p:spPr>
          <a:xfrm>
            <a:off x="4326732" y="5668099"/>
            <a:ext cx="3538536" cy="580320"/>
          </a:xfrm>
          <a:prstGeom prst="rect">
            <a:avLst/>
          </a:prstGeom>
        </p:spPr>
      </p:pic>
    </p:spTree>
    <p:extLst>
      <p:ext uri="{BB962C8B-B14F-4D97-AF65-F5344CB8AC3E}">
        <p14:creationId xmlns:p14="http://schemas.microsoft.com/office/powerpoint/2010/main" val="2277367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B89EF587-8C14-4D0C-9DA9-8E2628178110}"/>
              </a:ext>
            </a:extLst>
          </p:cNvPr>
          <p:cNvSpPr>
            <a:spLocks noGrp="1"/>
          </p:cNvSpPr>
          <p:nvPr>
            <p:ph type="title" hasCustomPrompt="1"/>
          </p:nvPr>
        </p:nvSpPr>
        <p:spPr>
          <a:xfrm>
            <a:off x="609600" y="283464"/>
            <a:ext cx="10972800" cy="1143000"/>
          </a:xfrm>
          <a:prstGeom prst="rect">
            <a:avLst/>
          </a:prstGeom>
        </p:spPr>
        <p:txBody>
          <a:bodyPr vert="horz" lIns="91440" tIns="45720" rIns="91440" bIns="45720" rtlCol="0" anchor="b">
            <a:normAutofit/>
          </a:bodyPr>
          <a:lstStyle>
            <a:lvl1pPr algn="l" defTabSz="457200" rtl="0" eaLnBrk="1" latinLnBrk="0" hangingPunct="1">
              <a:lnSpc>
                <a:spcPct val="90000"/>
              </a:lnSpc>
              <a:spcBef>
                <a:spcPct val="0"/>
              </a:spcBef>
              <a:buNone/>
              <a:defRPr lang="en-US" sz="3600" b="1" i="0" kern="1200" cap="none" spc="0" baseline="0" dirty="0">
                <a:solidFill>
                  <a:schemeClr val="tx1"/>
                </a:solidFill>
                <a:latin typeface="+mj-lt"/>
                <a:ea typeface="+mj-ea"/>
                <a:cs typeface="+mj-cs"/>
              </a:defRPr>
            </a:lvl1pPr>
          </a:lstStyle>
          <a:p>
            <a:r>
              <a:rPr lang="en-US" dirty="0"/>
              <a:t>Click to edit master title style</a:t>
            </a:r>
          </a:p>
        </p:txBody>
      </p:sp>
      <p:pic>
        <p:nvPicPr>
          <p:cNvPr id="3" name="Picture 2">
            <a:extLst>
              <a:ext uri="{FF2B5EF4-FFF2-40B4-BE49-F238E27FC236}">
                <a16:creationId xmlns:a16="http://schemas.microsoft.com/office/drawing/2014/main" id="{B4C7A222-B91B-2A40-8AD8-CD3F7F6A2D28}"/>
              </a:ext>
            </a:extLst>
          </p:cNvPr>
          <p:cNvPicPr>
            <a:picLocks noChangeAspect="1"/>
          </p:cNvPicPr>
          <p:nvPr userDrawn="1"/>
        </p:nvPicPr>
        <p:blipFill>
          <a:blip r:embed="rId2"/>
          <a:srcRect/>
          <a:stretch/>
        </p:blipFill>
        <p:spPr>
          <a:xfrm>
            <a:off x="9496613" y="6274722"/>
            <a:ext cx="2484378" cy="407438"/>
          </a:xfrm>
          <a:prstGeom prst="rect">
            <a:avLst/>
          </a:prstGeom>
        </p:spPr>
      </p:pic>
    </p:spTree>
    <p:extLst>
      <p:ext uri="{BB962C8B-B14F-4D97-AF65-F5344CB8AC3E}">
        <p14:creationId xmlns:p14="http://schemas.microsoft.com/office/powerpoint/2010/main" val="1000077018"/>
      </p:ext>
    </p:extLst>
  </p:cSld>
  <p:clrMapOvr>
    <a:masterClrMapping/>
  </p:clrMapOvr>
  <p:transition spd="med">
    <p:wipe/>
  </p:transition>
  <p:extLst>
    <p:ext uri="{DCECCB84-F9BA-43D5-87BE-67443E8EF086}">
      <p15:sldGuideLst xmlns:p15="http://schemas.microsoft.com/office/powerpoint/2012/main">
        <p15:guide id="1" orient="horz" pos="1221">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8BEEA62-5298-334C-B668-B9B2DB70E362}"/>
              </a:ext>
            </a:extLst>
          </p:cNvPr>
          <p:cNvPicPr>
            <a:picLocks noChangeAspect="1"/>
          </p:cNvPicPr>
          <p:nvPr userDrawn="1"/>
        </p:nvPicPr>
        <p:blipFill>
          <a:blip r:embed="rId2"/>
          <a:srcRect/>
          <a:stretch/>
        </p:blipFill>
        <p:spPr>
          <a:xfrm>
            <a:off x="4594019" y="5790937"/>
            <a:ext cx="3003963" cy="492650"/>
          </a:xfrm>
          <a:prstGeom prst="rect">
            <a:avLst/>
          </a:prstGeom>
        </p:spPr>
      </p:pic>
      <p:sp>
        <p:nvSpPr>
          <p:cNvPr id="6" name="Title 1">
            <a:extLst>
              <a:ext uri="{FF2B5EF4-FFF2-40B4-BE49-F238E27FC236}">
                <a16:creationId xmlns:a16="http://schemas.microsoft.com/office/drawing/2014/main" id="{CCBFF9AB-15D9-354C-85B0-966EE54E1E39}"/>
              </a:ext>
            </a:extLst>
          </p:cNvPr>
          <p:cNvSpPr>
            <a:spLocks noGrp="1"/>
          </p:cNvSpPr>
          <p:nvPr>
            <p:ph type="ctrTitle" hasCustomPrompt="1"/>
          </p:nvPr>
        </p:nvSpPr>
        <p:spPr>
          <a:xfrm>
            <a:off x="1524000" y="3499562"/>
            <a:ext cx="9144000" cy="933017"/>
          </a:xfrm>
          <a:prstGeom prst="rect">
            <a:avLst/>
          </a:prstGeom>
        </p:spPr>
        <p:txBody>
          <a:bodyPr anchor="b"/>
          <a:lstStyle>
            <a:lvl1pPr algn="ctr">
              <a:defRPr sz="3600" b="1" i="0">
                <a:solidFill>
                  <a:schemeClr val="tx1"/>
                </a:solidFill>
                <a:latin typeface="+mj-lt"/>
              </a:defRPr>
            </a:lvl1pPr>
          </a:lstStyle>
          <a:p>
            <a:r>
              <a:rPr lang="en-US" dirty="0"/>
              <a:t>Full name</a:t>
            </a:r>
          </a:p>
        </p:txBody>
      </p:sp>
      <p:sp>
        <p:nvSpPr>
          <p:cNvPr id="10" name="Subtitle 2">
            <a:extLst>
              <a:ext uri="{FF2B5EF4-FFF2-40B4-BE49-F238E27FC236}">
                <a16:creationId xmlns:a16="http://schemas.microsoft.com/office/drawing/2014/main" id="{905A5731-DCEE-E242-B3D5-E733D29649CE}"/>
              </a:ext>
            </a:extLst>
          </p:cNvPr>
          <p:cNvSpPr>
            <a:spLocks noGrp="1"/>
          </p:cNvSpPr>
          <p:nvPr>
            <p:ph type="subTitle" idx="1" hasCustomPrompt="1"/>
          </p:nvPr>
        </p:nvSpPr>
        <p:spPr>
          <a:xfrm>
            <a:off x="1524000" y="4432579"/>
            <a:ext cx="9144000" cy="512762"/>
          </a:xfrm>
          <a:prstGeom prst="rect">
            <a:avLst/>
          </a:prstGeom>
        </p:spPr>
        <p:txBody>
          <a:bodyPr/>
          <a:lstStyle>
            <a:lvl1pPr marL="0" indent="0" algn="ctr">
              <a:buNone/>
              <a:defRPr sz="2400" b="0" i="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Company title</a:t>
            </a:r>
          </a:p>
        </p:txBody>
      </p:sp>
      <p:sp>
        <p:nvSpPr>
          <p:cNvPr id="12" name="Picture Placeholder 7">
            <a:extLst>
              <a:ext uri="{FF2B5EF4-FFF2-40B4-BE49-F238E27FC236}">
                <a16:creationId xmlns:a16="http://schemas.microsoft.com/office/drawing/2014/main" id="{FE3AE3E6-49FE-B945-9A4F-D248309FC2D7}"/>
              </a:ext>
            </a:extLst>
          </p:cNvPr>
          <p:cNvSpPr>
            <a:spLocks noGrp="1"/>
          </p:cNvSpPr>
          <p:nvPr>
            <p:ph type="pic" sz="quarter" idx="11" hasCustomPrompt="1"/>
          </p:nvPr>
        </p:nvSpPr>
        <p:spPr>
          <a:xfrm>
            <a:off x="5022688" y="1110514"/>
            <a:ext cx="2146622" cy="2318486"/>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spTree>
    <p:extLst>
      <p:ext uri="{BB962C8B-B14F-4D97-AF65-F5344CB8AC3E}">
        <p14:creationId xmlns:p14="http://schemas.microsoft.com/office/powerpoint/2010/main" val="33668467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F2D658A-3F79-C44D-A47F-1523CEA4F3CC}"/>
              </a:ext>
            </a:extLst>
          </p:cNvPr>
          <p:cNvPicPr>
            <a:picLocks noChangeAspect="1"/>
          </p:cNvPicPr>
          <p:nvPr userDrawn="1"/>
        </p:nvPicPr>
        <p:blipFill>
          <a:blip r:embed="rId2"/>
          <a:srcRect/>
          <a:stretch/>
        </p:blipFill>
        <p:spPr>
          <a:xfrm>
            <a:off x="4594019" y="5790937"/>
            <a:ext cx="3003963" cy="492650"/>
          </a:xfrm>
          <a:prstGeom prst="rect">
            <a:avLst/>
          </a:prstGeom>
        </p:spPr>
      </p:pic>
      <p:sp>
        <p:nvSpPr>
          <p:cNvPr id="14" name="Title 1">
            <a:extLst>
              <a:ext uri="{FF2B5EF4-FFF2-40B4-BE49-F238E27FC236}">
                <a16:creationId xmlns:a16="http://schemas.microsoft.com/office/drawing/2014/main" id="{2A4093A6-DB69-324A-B61A-4A412F92A79A}"/>
              </a:ext>
            </a:extLst>
          </p:cNvPr>
          <p:cNvSpPr>
            <a:spLocks noGrp="1"/>
          </p:cNvSpPr>
          <p:nvPr>
            <p:ph type="ctrTitle" hasCustomPrompt="1"/>
          </p:nvPr>
        </p:nvSpPr>
        <p:spPr>
          <a:xfrm>
            <a:off x="1482436" y="3682314"/>
            <a:ext cx="4516582" cy="856567"/>
          </a:xfrm>
          <a:prstGeom prst="rect">
            <a:avLst/>
          </a:prstGeom>
        </p:spPr>
        <p:txBody>
          <a:bodyPr anchor="b"/>
          <a:lstStyle>
            <a:lvl1pPr algn="ctr">
              <a:defRPr sz="3600" b="1" i="0">
                <a:solidFill>
                  <a:schemeClr val="tx1"/>
                </a:solidFill>
                <a:latin typeface="+mj-lt"/>
              </a:defRPr>
            </a:lvl1pPr>
          </a:lstStyle>
          <a:p>
            <a:r>
              <a:rPr lang="en-US" dirty="0"/>
              <a:t>Full name</a:t>
            </a:r>
          </a:p>
        </p:txBody>
      </p:sp>
      <p:sp>
        <p:nvSpPr>
          <p:cNvPr id="21" name="Subtitle 2">
            <a:extLst>
              <a:ext uri="{FF2B5EF4-FFF2-40B4-BE49-F238E27FC236}">
                <a16:creationId xmlns:a16="http://schemas.microsoft.com/office/drawing/2014/main" id="{745E3437-3DBB-FE44-9021-AE680E18B2F2}"/>
              </a:ext>
            </a:extLst>
          </p:cNvPr>
          <p:cNvSpPr>
            <a:spLocks noGrp="1"/>
          </p:cNvSpPr>
          <p:nvPr>
            <p:ph type="subTitle" idx="1" hasCustomPrompt="1"/>
          </p:nvPr>
        </p:nvSpPr>
        <p:spPr>
          <a:xfrm>
            <a:off x="1482436" y="4538305"/>
            <a:ext cx="4516582" cy="512762"/>
          </a:xfrm>
          <a:prstGeom prst="rect">
            <a:avLst/>
          </a:prstGeom>
        </p:spPr>
        <p:txBody>
          <a:bodyPr/>
          <a:lstStyle>
            <a:lvl1pPr marL="0" indent="0" algn="ctr">
              <a:buNone/>
              <a:defRPr sz="2400" b="0" i="0"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Company Title</a:t>
            </a:r>
          </a:p>
        </p:txBody>
      </p:sp>
      <p:sp>
        <p:nvSpPr>
          <p:cNvPr id="22" name="Text Placeholder 8">
            <a:extLst>
              <a:ext uri="{FF2B5EF4-FFF2-40B4-BE49-F238E27FC236}">
                <a16:creationId xmlns:a16="http://schemas.microsoft.com/office/drawing/2014/main" id="{F8C810CB-772C-034B-BAED-DC8DFAA31817}"/>
              </a:ext>
            </a:extLst>
          </p:cNvPr>
          <p:cNvSpPr>
            <a:spLocks noGrp="1"/>
          </p:cNvSpPr>
          <p:nvPr>
            <p:ph type="body" sz="quarter" idx="12" hasCustomPrompt="1"/>
          </p:nvPr>
        </p:nvSpPr>
        <p:spPr>
          <a:xfrm>
            <a:off x="6497925" y="3682798"/>
            <a:ext cx="4516438" cy="855508"/>
          </a:xfrm>
          <a:prstGeom prst="rect">
            <a:avLst/>
          </a:prstGeom>
        </p:spPr>
        <p:txBody>
          <a:bodyPr anchor="b" anchorCtr="0"/>
          <a:lstStyle>
            <a:lvl1pPr marL="0" indent="0" algn="ctr">
              <a:buNone/>
              <a:defRPr sz="3600" b="1" i="0">
                <a:solidFill>
                  <a:schemeClr val="tx1"/>
                </a:solidFill>
                <a:latin typeface="+mj-lt"/>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Full name</a:t>
            </a:r>
          </a:p>
        </p:txBody>
      </p:sp>
      <p:sp>
        <p:nvSpPr>
          <p:cNvPr id="23" name="Text Placeholder 8">
            <a:extLst>
              <a:ext uri="{FF2B5EF4-FFF2-40B4-BE49-F238E27FC236}">
                <a16:creationId xmlns:a16="http://schemas.microsoft.com/office/drawing/2014/main" id="{8A2DD400-9945-DA43-988A-C9A5CFFD2313}"/>
              </a:ext>
            </a:extLst>
          </p:cNvPr>
          <p:cNvSpPr>
            <a:spLocks noGrp="1"/>
          </p:cNvSpPr>
          <p:nvPr>
            <p:ph type="body" sz="quarter" idx="13" hasCustomPrompt="1"/>
          </p:nvPr>
        </p:nvSpPr>
        <p:spPr>
          <a:xfrm>
            <a:off x="6497925" y="4538305"/>
            <a:ext cx="4516438" cy="512762"/>
          </a:xfrm>
          <a:prstGeom prst="rect">
            <a:avLst/>
          </a:prstGeom>
        </p:spPr>
        <p:txBody>
          <a:bodyPr anchor="t" anchorCtr="0"/>
          <a:lstStyle>
            <a:lvl1pPr marL="0" indent="0" algn="ctr">
              <a:buNone/>
              <a:defRPr sz="2400" b="0" i="0" baseline="0">
                <a:solidFill>
                  <a:schemeClr val="tx1"/>
                </a:solidFill>
                <a:latin typeface="+mn-lt"/>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Company Title</a:t>
            </a:r>
          </a:p>
        </p:txBody>
      </p:sp>
      <p:sp>
        <p:nvSpPr>
          <p:cNvPr id="24" name="Picture Placeholder 7">
            <a:extLst>
              <a:ext uri="{FF2B5EF4-FFF2-40B4-BE49-F238E27FC236}">
                <a16:creationId xmlns:a16="http://schemas.microsoft.com/office/drawing/2014/main" id="{950985EC-B26A-FC4A-AD66-F7DA5FF6E7D7}"/>
              </a:ext>
            </a:extLst>
          </p:cNvPr>
          <p:cNvSpPr>
            <a:spLocks noGrp="1"/>
          </p:cNvSpPr>
          <p:nvPr>
            <p:ph type="pic" sz="quarter" idx="11" hasCustomPrompt="1"/>
          </p:nvPr>
        </p:nvSpPr>
        <p:spPr>
          <a:xfrm>
            <a:off x="2667416" y="1253409"/>
            <a:ext cx="2146622" cy="2318486"/>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sp>
        <p:nvSpPr>
          <p:cNvPr id="25" name="Picture Placeholder 7">
            <a:extLst>
              <a:ext uri="{FF2B5EF4-FFF2-40B4-BE49-F238E27FC236}">
                <a16:creationId xmlns:a16="http://schemas.microsoft.com/office/drawing/2014/main" id="{D356EA13-230B-144E-AF5C-CBF90846E64C}"/>
              </a:ext>
            </a:extLst>
          </p:cNvPr>
          <p:cNvSpPr>
            <a:spLocks noGrp="1"/>
          </p:cNvSpPr>
          <p:nvPr>
            <p:ph type="pic" sz="quarter" idx="16" hasCustomPrompt="1"/>
          </p:nvPr>
        </p:nvSpPr>
        <p:spPr>
          <a:xfrm>
            <a:off x="7682833" y="1253409"/>
            <a:ext cx="2146622" cy="2318486"/>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spTree>
    <p:extLst>
      <p:ext uri="{BB962C8B-B14F-4D97-AF65-F5344CB8AC3E}">
        <p14:creationId xmlns:p14="http://schemas.microsoft.com/office/powerpoint/2010/main" val="1629067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eaker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399760D-45D9-7C4C-92AF-3D32999F5940}"/>
              </a:ext>
            </a:extLst>
          </p:cNvPr>
          <p:cNvPicPr>
            <a:picLocks noChangeAspect="1"/>
          </p:cNvPicPr>
          <p:nvPr userDrawn="1"/>
        </p:nvPicPr>
        <p:blipFill>
          <a:blip r:embed="rId2"/>
          <a:srcRect/>
          <a:stretch/>
        </p:blipFill>
        <p:spPr>
          <a:xfrm>
            <a:off x="4594019" y="5790937"/>
            <a:ext cx="3003963" cy="492650"/>
          </a:xfrm>
          <a:prstGeom prst="rect">
            <a:avLst/>
          </a:prstGeom>
        </p:spPr>
      </p:pic>
      <p:sp>
        <p:nvSpPr>
          <p:cNvPr id="12" name="Title 1">
            <a:extLst>
              <a:ext uri="{FF2B5EF4-FFF2-40B4-BE49-F238E27FC236}">
                <a16:creationId xmlns:a16="http://schemas.microsoft.com/office/drawing/2014/main" id="{D3B970A6-E04C-004D-9116-C8E96E451CE8}"/>
              </a:ext>
            </a:extLst>
          </p:cNvPr>
          <p:cNvSpPr>
            <a:spLocks noGrp="1"/>
          </p:cNvSpPr>
          <p:nvPr>
            <p:ph type="ctrTitle" hasCustomPrompt="1"/>
          </p:nvPr>
        </p:nvSpPr>
        <p:spPr>
          <a:xfrm>
            <a:off x="512617" y="3639204"/>
            <a:ext cx="3768438" cy="819486"/>
          </a:xfrm>
          <a:prstGeom prst="rect">
            <a:avLst/>
          </a:prstGeom>
        </p:spPr>
        <p:txBody>
          <a:bodyPr anchor="b"/>
          <a:lstStyle>
            <a:lvl1pPr algn="ctr">
              <a:defRPr sz="2800" b="1" i="0">
                <a:solidFill>
                  <a:schemeClr val="tx1"/>
                </a:solidFill>
                <a:latin typeface="Century Gothic" panose="020B0502020202020204" pitchFamily="34" charset="0"/>
              </a:defRPr>
            </a:lvl1pPr>
          </a:lstStyle>
          <a:p>
            <a:r>
              <a:rPr lang="en-US" dirty="0"/>
              <a:t>Full name</a:t>
            </a:r>
          </a:p>
        </p:txBody>
      </p:sp>
      <p:sp>
        <p:nvSpPr>
          <p:cNvPr id="14" name="Subtitle 2">
            <a:extLst>
              <a:ext uri="{FF2B5EF4-FFF2-40B4-BE49-F238E27FC236}">
                <a16:creationId xmlns:a16="http://schemas.microsoft.com/office/drawing/2014/main" id="{C7B57928-B988-D647-8D1D-F1DAD222E16A}"/>
              </a:ext>
            </a:extLst>
          </p:cNvPr>
          <p:cNvSpPr>
            <a:spLocks noGrp="1"/>
          </p:cNvSpPr>
          <p:nvPr>
            <p:ph type="subTitle" idx="1" hasCustomPrompt="1"/>
          </p:nvPr>
        </p:nvSpPr>
        <p:spPr>
          <a:xfrm>
            <a:off x="512617" y="4458690"/>
            <a:ext cx="3768438" cy="512762"/>
          </a:xfrm>
          <a:prstGeom prst="rect">
            <a:avLst/>
          </a:prstGeom>
        </p:spPr>
        <p:txBody>
          <a:bodyPr/>
          <a:lstStyle>
            <a:lvl1pPr marL="0" indent="0" algn="ctr">
              <a:buNone/>
              <a:defRPr sz="1800" b="0" i="0">
                <a:solidFill>
                  <a:schemeClr val="tx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Company Title</a:t>
            </a:r>
          </a:p>
        </p:txBody>
      </p:sp>
      <p:sp>
        <p:nvSpPr>
          <p:cNvPr id="15" name="Text Placeholder 8">
            <a:extLst>
              <a:ext uri="{FF2B5EF4-FFF2-40B4-BE49-F238E27FC236}">
                <a16:creationId xmlns:a16="http://schemas.microsoft.com/office/drawing/2014/main" id="{EADA7C88-BD75-D643-9BAF-82E1897C81F8}"/>
              </a:ext>
            </a:extLst>
          </p:cNvPr>
          <p:cNvSpPr>
            <a:spLocks noGrp="1"/>
          </p:cNvSpPr>
          <p:nvPr>
            <p:ph type="body" sz="quarter" idx="13" hasCustomPrompt="1"/>
          </p:nvPr>
        </p:nvSpPr>
        <p:spPr>
          <a:xfrm>
            <a:off x="4281055" y="3639205"/>
            <a:ext cx="3768438" cy="819486"/>
          </a:xfrm>
          <a:prstGeom prst="rect">
            <a:avLst/>
          </a:prstGeom>
        </p:spPr>
        <p:txBody>
          <a:bodyPr anchor="b" anchorCtr="0"/>
          <a:lstStyle>
            <a:lvl1pPr marL="0" indent="0" algn="ctr">
              <a:buNone/>
              <a:defRPr sz="2800" b="1" i="0" baseline="0">
                <a:solidFill>
                  <a:schemeClr val="tx1"/>
                </a:solidFill>
                <a:latin typeface="Century Gothic" panose="020B0502020202020204" pitchFamily="34" charset="0"/>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Full name</a:t>
            </a:r>
          </a:p>
        </p:txBody>
      </p:sp>
      <p:sp>
        <p:nvSpPr>
          <p:cNvPr id="16" name="Text Placeholder 8">
            <a:extLst>
              <a:ext uri="{FF2B5EF4-FFF2-40B4-BE49-F238E27FC236}">
                <a16:creationId xmlns:a16="http://schemas.microsoft.com/office/drawing/2014/main" id="{8F2E3258-F611-154D-AA00-7292AE7DCB97}"/>
              </a:ext>
            </a:extLst>
          </p:cNvPr>
          <p:cNvSpPr>
            <a:spLocks noGrp="1"/>
          </p:cNvSpPr>
          <p:nvPr>
            <p:ph type="body" sz="quarter" idx="14" hasCustomPrompt="1"/>
          </p:nvPr>
        </p:nvSpPr>
        <p:spPr>
          <a:xfrm>
            <a:off x="4281055" y="4458690"/>
            <a:ext cx="3768438" cy="512762"/>
          </a:xfrm>
          <a:prstGeom prst="rect">
            <a:avLst/>
          </a:prstGeom>
        </p:spPr>
        <p:txBody>
          <a:bodyPr anchor="t" anchorCtr="0"/>
          <a:lstStyle>
            <a:lvl1pPr marL="0" indent="0" algn="ctr">
              <a:buNone/>
              <a:defRPr sz="1800" b="0" i="0" baseline="0">
                <a:solidFill>
                  <a:schemeClr val="tx1"/>
                </a:solidFill>
                <a:latin typeface="Century Gothic" panose="020B0502020202020204" pitchFamily="34" charset="0"/>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r>
              <a:rPr lang="en-US" dirty="0"/>
              <a:t>Company Title</a:t>
            </a:r>
          </a:p>
        </p:txBody>
      </p:sp>
      <p:sp>
        <p:nvSpPr>
          <p:cNvPr id="17" name="Text Placeholder 8">
            <a:extLst>
              <a:ext uri="{FF2B5EF4-FFF2-40B4-BE49-F238E27FC236}">
                <a16:creationId xmlns:a16="http://schemas.microsoft.com/office/drawing/2014/main" id="{179364FF-319A-2340-830C-E7A5CA244474}"/>
              </a:ext>
            </a:extLst>
          </p:cNvPr>
          <p:cNvSpPr>
            <a:spLocks noGrp="1"/>
          </p:cNvSpPr>
          <p:nvPr>
            <p:ph type="body" sz="quarter" idx="15" hasCustomPrompt="1"/>
          </p:nvPr>
        </p:nvSpPr>
        <p:spPr>
          <a:xfrm>
            <a:off x="8049493" y="3639205"/>
            <a:ext cx="3768438" cy="819486"/>
          </a:xfrm>
          <a:prstGeom prst="rect">
            <a:avLst/>
          </a:prstGeom>
        </p:spPr>
        <p:txBody>
          <a:bodyPr anchor="b" anchorCtr="0"/>
          <a:lstStyle>
            <a:lvl1pPr marL="0" indent="0" algn="ctr">
              <a:buNone/>
              <a:defRPr sz="2800" b="1" i="0">
                <a:solidFill>
                  <a:schemeClr val="tx1"/>
                </a:solidFill>
                <a:latin typeface="Century Gothic" panose="020B0502020202020204" pitchFamily="34" charset="0"/>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Full name</a:t>
            </a:r>
          </a:p>
        </p:txBody>
      </p:sp>
      <p:sp>
        <p:nvSpPr>
          <p:cNvPr id="18" name="Text Placeholder 8">
            <a:extLst>
              <a:ext uri="{FF2B5EF4-FFF2-40B4-BE49-F238E27FC236}">
                <a16:creationId xmlns:a16="http://schemas.microsoft.com/office/drawing/2014/main" id="{EDE9BF2A-FC52-FD4B-B346-C82B24C66CF2}"/>
              </a:ext>
            </a:extLst>
          </p:cNvPr>
          <p:cNvSpPr>
            <a:spLocks noGrp="1"/>
          </p:cNvSpPr>
          <p:nvPr>
            <p:ph type="body" sz="quarter" idx="16" hasCustomPrompt="1"/>
          </p:nvPr>
        </p:nvSpPr>
        <p:spPr>
          <a:xfrm>
            <a:off x="8049493" y="4458690"/>
            <a:ext cx="3768438" cy="512762"/>
          </a:xfrm>
          <a:prstGeom prst="rect">
            <a:avLst/>
          </a:prstGeom>
        </p:spPr>
        <p:txBody>
          <a:bodyPr anchor="t" anchorCtr="0"/>
          <a:lstStyle>
            <a:lvl1pPr marL="0" indent="0" algn="ctr">
              <a:buNone/>
              <a:defRPr sz="1800" b="0" i="0" baseline="0">
                <a:solidFill>
                  <a:schemeClr val="tx1"/>
                </a:solidFill>
                <a:latin typeface="Century Gothic" panose="020B0502020202020204" pitchFamily="34" charset="0"/>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Company Title</a:t>
            </a:r>
          </a:p>
        </p:txBody>
      </p:sp>
      <p:sp>
        <p:nvSpPr>
          <p:cNvPr id="19" name="Picture Placeholder 7">
            <a:extLst>
              <a:ext uri="{FF2B5EF4-FFF2-40B4-BE49-F238E27FC236}">
                <a16:creationId xmlns:a16="http://schemas.microsoft.com/office/drawing/2014/main" id="{4E7D7C8F-EF05-E64F-8239-1DF8F2179B32}"/>
              </a:ext>
            </a:extLst>
          </p:cNvPr>
          <p:cNvSpPr>
            <a:spLocks noGrp="1"/>
          </p:cNvSpPr>
          <p:nvPr>
            <p:ph type="pic" sz="quarter" idx="11" hasCustomPrompt="1"/>
          </p:nvPr>
        </p:nvSpPr>
        <p:spPr>
          <a:xfrm>
            <a:off x="1451178" y="1534571"/>
            <a:ext cx="1891317" cy="2042741"/>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sp>
        <p:nvSpPr>
          <p:cNvPr id="20" name="Picture Placeholder 7">
            <a:extLst>
              <a:ext uri="{FF2B5EF4-FFF2-40B4-BE49-F238E27FC236}">
                <a16:creationId xmlns:a16="http://schemas.microsoft.com/office/drawing/2014/main" id="{7131F548-0A2F-2644-A74C-42A432428454}"/>
              </a:ext>
            </a:extLst>
          </p:cNvPr>
          <p:cNvSpPr>
            <a:spLocks noGrp="1"/>
          </p:cNvSpPr>
          <p:nvPr>
            <p:ph type="pic" sz="quarter" idx="23" hasCustomPrompt="1"/>
          </p:nvPr>
        </p:nvSpPr>
        <p:spPr>
          <a:xfrm>
            <a:off x="5219616" y="1527392"/>
            <a:ext cx="1891317" cy="2042741"/>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sp>
        <p:nvSpPr>
          <p:cNvPr id="21" name="Picture Placeholder 7">
            <a:extLst>
              <a:ext uri="{FF2B5EF4-FFF2-40B4-BE49-F238E27FC236}">
                <a16:creationId xmlns:a16="http://schemas.microsoft.com/office/drawing/2014/main" id="{BBF36A28-F196-2345-9144-7E5E8EBC4B98}"/>
              </a:ext>
            </a:extLst>
          </p:cNvPr>
          <p:cNvSpPr>
            <a:spLocks noGrp="1"/>
          </p:cNvSpPr>
          <p:nvPr>
            <p:ph type="pic" sz="quarter" idx="24" hasCustomPrompt="1"/>
          </p:nvPr>
        </p:nvSpPr>
        <p:spPr>
          <a:xfrm>
            <a:off x="8988054" y="1534571"/>
            <a:ext cx="1891317" cy="2042741"/>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spTree>
    <p:extLst>
      <p:ext uri="{BB962C8B-B14F-4D97-AF65-F5344CB8AC3E}">
        <p14:creationId xmlns:p14="http://schemas.microsoft.com/office/powerpoint/2010/main" val="136500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DCB1F6-8370-BD40-BAE9-DBDAA05905FD}"/>
              </a:ext>
            </a:extLst>
          </p:cNvPr>
          <p:cNvSpPr txBox="1"/>
          <p:nvPr userDrawn="1"/>
        </p:nvSpPr>
        <p:spPr>
          <a:xfrm>
            <a:off x="1524000" y="2450802"/>
            <a:ext cx="9144000" cy="1446550"/>
          </a:xfrm>
          <a:prstGeom prst="rect">
            <a:avLst/>
          </a:prstGeom>
          <a:noFill/>
        </p:spPr>
        <p:txBody>
          <a:bodyPr wrap="square" rtlCol="0">
            <a:spAutoFit/>
          </a:bodyPr>
          <a:lstStyle/>
          <a:p>
            <a:pPr algn="ctr"/>
            <a:r>
              <a:rPr lang="en-US" sz="8800" b="1" i="0" dirty="0">
                <a:solidFill>
                  <a:schemeClr val="tx1"/>
                </a:solidFill>
                <a:latin typeface="+mj-lt"/>
              </a:rPr>
              <a:t>Thank you.</a:t>
            </a:r>
          </a:p>
        </p:txBody>
      </p:sp>
      <p:pic>
        <p:nvPicPr>
          <p:cNvPr id="7" name="Picture 6">
            <a:extLst>
              <a:ext uri="{FF2B5EF4-FFF2-40B4-BE49-F238E27FC236}">
                <a16:creationId xmlns:a16="http://schemas.microsoft.com/office/drawing/2014/main" id="{1FDBD9DB-67D9-6048-AB70-5015DC5252A3}"/>
              </a:ext>
            </a:extLst>
          </p:cNvPr>
          <p:cNvPicPr>
            <a:picLocks noChangeAspect="1"/>
          </p:cNvPicPr>
          <p:nvPr userDrawn="1"/>
        </p:nvPicPr>
        <p:blipFill>
          <a:blip r:embed="rId2"/>
          <a:srcRect/>
          <a:stretch/>
        </p:blipFill>
        <p:spPr>
          <a:xfrm>
            <a:off x="4326732" y="5668099"/>
            <a:ext cx="3538536" cy="580320"/>
          </a:xfrm>
          <a:prstGeom prst="rect">
            <a:avLst/>
          </a:prstGeom>
        </p:spPr>
      </p:pic>
    </p:spTree>
    <p:extLst>
      <p:ext uri="{BB962C8B-B14F-4D97-AF65-F5344CB8AC3E}">
        <p14:creationId xmlns:p14="http://schemas.microsoft.com/office/powerpoint/2010/main" val="1744981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8795F07-520F-A14F-94A2-88E242977CE9}"/>
              </a:ext>
            </a:extLst>
          </p:cNvPr>
          <p:cNvSpPr>
            <a:spLocks noGrp="1"/>
          </p:cNvSpPr>
          <p:nvPr>
            <p:ph type="ctrTitle" hasCustomPrompt="1"/>
          </p:nvPr>
        </p:nvSpPr>
        <p:spPr>
          <a:xfrm>
            <a:off x="856007" y="1257308"/>
            <a:ext cx="9144000" cy="852320"/>
          </a:xfrm>
          <a:prstGeom prst="rect">
            <a:avLst/>
          </a:prstGeom>
        </p:spPr>
        <p:txBody>
          <a:bodyPr anchor="ctr" anchorCtr="0"/>
          <a:lstStyle>
            <a:lvl1pPr algn="l">
              <a:defRPr sz="4800" b="1" i="0">
                <a:solidFill>
                  <a:schemeClr val="tx1"/>
                </a:solidFill>
                <a:latin typeface="+mj-lt"/>
              </a:defRPr>
            </a:lvl1pPr>
          </a:lstStyle>
          <a:p>
            <a:r>
              <a:rPr lang="en-US" dirty="0"/>
              <a:t>Single line centered</a:t>
            </a:r>
          </a:p>
        </p:txBody>
      </p:sp>
      <p:sp>
        <p:nvSpPr>
          <p:cNvPr id="4" name="Parallelogram 3">
            <a:extLst>
              <a:ext uri="{FF2B5EF4-FFF2-40B4-BE49-F238E27FC236}">
                <a16:creationId xmlns:a16="http://schemas.microsoft.com/office/drawing/2014/main" id="{8507B8DD-5ACD-5C44-B68D-90A85EEA753A}"/>
              </a:ext>
            </a:extLst>
          </p:cNvPr>
          <p:cNvSpPr/>
          <p:nvPr userDrawn="1"/>
        </p:nvSpPr>
        <p:spPr>
          <a:xfrm>
            <a:off x="3163066" y="2306229"/>
            <a:ext cx="703852" cy="573740"/>
          </a:xfrm>
          <a:prstGeom prst="parallelogram">
            <a:avLst>
              <a:gd name="adj" fmla="val 0"/>
            </a:avLst>
          </a:prstGeom>
          <a:solidFill>
            <a:srgbClr val="E63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0" kern="1200" dirty="0">
                <a:solidFill>
                  <a:schemeClr val="bg1"/>
                </a:solidFill>
                <a:latin typeface="Century Gothic" panose="020B0502020202020204" pitchFamily="34" charset="0"/>
                <a:ea typeface="+mj-ea"/>
                <a:cs typeface="+mj-cs"/>
              </a:rPr>
              <a:t>1</a:t>
            </a:r>
          </a:p>
        </p:txBody>
      </p:sp>
      <p:sp>
        <p:nvSpPr>
          <p:cNvPr id="5" name="Text Placeholder 8">
            <a:extLst>
              <a:ext uri="{FF2B5EF4-FFF2-40B4-BE49-F238E27FC236}">
                <a16:creationId xmlns:a16="http://schemas.microsoft.com/office/drawing/2014/main" id="{8589AE19-F20C-5A46-8EB0-218F9D283F8B}"/>
              </a:ext>
            </a:extLst>
          </p:cNvPr>
          <p:cNvSpPr>
            <a:spLocks noGrp="1"/>
          </p:cNvSpPr>
          <p:nvPr>
            <p:ph type="body" sz="quarter" idx="11" hasCustomPrompt="1"/>
          </p:nvPr>
        </p:nvSpPr>
        <p:spPr>
          <a:xfrm>
            <a:off x="4046464" y="2257419"/>
            <a:ext cx="5190147" cy="677930"/>
          </a:xfrm>
          <a:prstGeom prst="rect">
            <a:avLst/>
          </a:prstGeom>
        </p:spPr>
        <p:txBody>
          <a:bodyPr anchor="ctr">
            <a:noAutofit/>
          </a:bodyPr>
          <a:lstStyle>
            <a:lvl1pPr marL="0" indent="0" algn="l">
              <a:buNone/>
              <a:defRPr sz="2400" b="0" i="0">
                <a:solidFill>
                  <a:schemeClr val="tx1"/>
                </a:solidFill>
                <a:latin typeface="+mn-lt"/>
              </a:defRPr>
            </a:lvl1pPr>
          </a:lstStyle>
          <a:p>
            <a:pPr lvl="0"/>
            <a:r>
              <a:rPr lang="en-US" dirty="0"/>
              <a:t>Click to enter paragraph</a:t>
            </a:r>
          </a:p>
        </p:txBody>
      </p:sp>
      <p:sp>
        <p:nvSpPr>
          <p:cNvPr id="6" name="Parallelogram 5">
            <a:extLst>
              <a:ext uri="{FF2B5EF4-FFF2-40B4-BE49-F238E27FC236}">
                <a16:creationId xmlns:a16="http://schemas.microsoft.com/office/drawing/2014/main" id="{0468028A-63D0-3A44-9E10-94E3C7DC9954}"/>
              </a:ext>
            </a:extLst>
          </p:cNvPr>
          <p:cNvSpPr/>
          <p:nvPr userDrawn="1"/>
        </p:nvSpPr>
        <p:spPr>
          <a:xfrm>
            <a:off x="3163066" y="3526510"/>
            <a:ext cx="703852" cy="573740"/>
          </a:xfrm>
          <a:prstGeom prst="parallelogram">
            <a:avLst>
              <a:gd name="adj" fmla="val 0"/>
            </a:avLst>
          </a:prstGeom>
          <a:solidFill>
            <a:srgbClr val="498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0" kern="1200" dirty="0">
                <a:solidFill>
                  <a:schemeClr val="bg1"/>
                </a:solidFill>
                <a:latin typeface="Century Gothic" panose="020B0502020202020204" pitchFamily="34" charset="0"/>
                <a:ea typeface="+mj-ea"/>
                <a:cs typeface="+mj-cs"/>
              </a:rPr>
              <a:t>2</a:t>
            </a:r>
          </a:p>
        </p:txBody>
      </p:sp>
      <p:sp>
        <p:nvSpPr>
          <p:cNvPr id="7" name="Text Placeholder 8">
            <a:extLst>
              <a:ext uri="{FF2B5EF4-FFF2-40B4-BE49-F238E27FC236}">
                <a16:creationId xmlns:a16="http://schemas.microsoft.com/office/drawing/2014/main" id="{58822E8B-E058-4C4E-B133-1B9F33B6FD20}"/>
              </a:ext>
            </a:extLst>
          </p:cNvPr>
          <p:cNvSpPr>
            <a:spLocks noGrp="1"/>
          </p:cNvSpPr>
          <p:nvPr>
            <p:ph type="body" sz="quarter" idx="12" hasCustomPrompt="1"/>
          </p:nvPr>
        </p:nvSpPr>
        <p:spPr>
          <a:xfrm>
            <a:off x="4046464" y="3468342"/>
            <a:ext cx="5190147" cy="677930"/>
          </a:xfrm>
          <a:prstGeom prst="rect">
            <a:avLst/>
          </a:prstGeom>
        </p:spPr>
        <p:txBody>
          <a:bodyPr anchor="ctr">
            <a:noAutofit/>
          </a:bodyPr>
          <a:lstStyle>
            <a:lvl1pPr marL="0" indent="0" algn="l">
              <a:buNone/>
              <a:defRPr sz="2400" b="0" i="0">
                <a:solidFill>
                  <a:schemeClr val="tx1"/>
                </a:solidFill>
                <a:latin typeface="+mn-lt"/>
              </a:defRPr>
            </a:lvl1pPr>
          </a:lstStyle>
          <a:p>
            <a:pPr lvl="0"/>
            <a:r>
              <a:rPr lang="en-US" dirty="0"/>
              <a:t>Click to enter paragraph</a:t>
            </a:r>
          </a:p>
        </p:txBody>
      </p:sp>
      <p:sp>
        <p:nvSpPr>
          <p:cNvPr id="8" name="Parallelogram 7">
            <a:extLst>
              <a:ext uri="{FF2B5EF4-FFF2-40B4-BE49-F238E27FC236}">
                <a16:creationId xmlns:a16="http://schemas.microsoft.com/office/drawing/2014/main" id="{89EE6335-186A-4B4F-AE00-ADF277B867A9}"/>
              </a:ext>
            </a:extLst>
          </p:cNvPr>
          <p:cNvSpPr/>
          <p:nvPr userDrawn="1"/>
        </p:nvSpPr>
        <p:spPr>
          <a:xfrm>
            <a:off x="3163066" y="4746791"/>
            <a:ext cx="703852" cy="573740"/>
          </a:xfrm>
          <a:prstGeom prst="parallelogram">
            <a:avLst>
              <a:gd name="adj" fmla="val 0"/>
            </a:avLst>
          </a:prstGeom>
          <a:solidFill>
            <a:srgbClr val="F8A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0" kern="1200" dirty="0">
                <a:solidFill>
                  <a:schemeClr val="bg1"/>
                </a:solidFill>
                <a:latin typeface="Century Gothic" panose="020B0502020202020204" pitchFamily="34" charset="0"/>
                <a:ea typeface="+mj-ea"/>
                <a:cs typeface="+mj-cs"/>
              </a:rPr>
              <a:t>3</a:t>
            </a:r>
          </a:p>
        </p:txBody>
      </p:sp>
      <p:sp>
        <p:nvSpPr>
          <p:cNvPr id="9" name="Text Placeholder 8">
            <a:extLst>
              <a:ext uri="{FF2B5EF4-FFF2-40B4-BE49-F238E27FC236}">
                <a16:creationId xmlns:a16="http://schemas.microsoft.com/office/drawing/2014/main" id="{F7EEF8C5-64D6-C84C-AA2B-8468ACB121CA}"/>
              </a:ext>
            </a:extLst>
          </p:cNvPr>
          <p:cNvSpPr>
            <a:spLocks noGrp="1"/>
          </p:cNvSpPr>
          <p:nvPr>
            <p:ph type="body" sz="quarter" idx="13" hasCustomPrompt="1"/>
          </p:nvPr>
        </p:nvSpPr>
        <p:spPr>
          <a:xfrm>
            <a:off x="4046464" y="4697981"/>
            <a:ext cx="5190147" cy="677930"/>
          </a:xfrm>
          <a:prstGeom prst="rect">
            <a:avLst/>
          </a:prstGeom>
        </p:spPr>
        <p:txBody>
          <a:bodyPr anchor="ctr">
            <a:noAutofit/>
          </a:bodyPr>
          <a:lstStyle>
            <a:lvl1pPr marL="0" indent="0" algn="l">
              <a:buNone/>
              <a:defRPr sz="2400" b="0" i="0">
                <a:solidFill>
                  <a:schemeClr val="tx1"/>
                </a:solidFill>
                <a:latin typeface="+mn-lt"/>
              </a:defRPr>
            </a:lvl1pPr>
          </a:lstStyle>
          <a:p>
            <a:pPr lvl="0"/>
            <a:r>
              <a:rPr lang="en-US" dirty="0"/>
              <a:t>Click to enter paragraph</a:t>
            </a:r>
          </a:p>
        </p:txBody>
      </p:sp>
      <p:cxnSp>
        <p:nvCxnSpPr>
          <p:cNvPr id="10" name="Straight Connector 9">
            <a:extLst>
              <a:ext uri="{FF2B5EF4-FFF2-40B4-BE49-F238E27FC236}">
                <a16:creationId xmlns:a16="http://schemas.microsoft.com/office/drawing/2014/main" id="{0D933686-2951-494F-B178-87728595C295}"/>
              </a:ext>
            </a:extLst>
          </p:cNvPr>
          <p:cNvCxnSpPr>
            <a:cxnSpLocks/>
          </p:cNvCxnSpPr>
          <p:nvPr userDrawn="1"/>
        </p:nvCxnSpPr>
        <p:spPr>
          <a:xfrm>
            <a:off x="3142642" y="5476770"/>
            <a:ext cx="60939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60669-4654-5842-A6FC-AA84BB88755E}"/>
              </a:ext>
            </a:extLst>
          </p:cNvPr>
          <p:cNvCxnSpPr>
            <a:cxnSpLocks/>
          </p:cNvCxnSpPr>
          <p:nvPr userDrawn="1"/>
        </p:nvCxnSpPr>
        <p:spPr>
          <a:xfrm>
            <a:off x="3142642" y="4270270"/>
            <a:ext cx="60939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588DD2-3FD1-D84A-81B5-920A186D6070}"/>
              </a:ext>
            </a:extLst>
          </p:cNvPr>
          <p:cNvCxnSpPr>
            <a:cxnSpLocks/>
          </p:cNvCxnSpPr>
          <p:nvPr userDrawn="1"/>
        </p:nvCxnSpPr>
        <p:spPr>
          <a:xfrm>
            <a:off x="3142642" y="3063770"/>
            <a:ext cx="60939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8D4E74F-0781-5347-8219-546A62462D55}"/>
              </a:ext>
            </a:extLst>
          </p:cNvPr>
          <p:cNvPicPr>
            <a:picLocks noChangeAspect="1"/>
          </p:cNvPicPr>
          <p:nvPr userDrawn="1"/>
        </p:nvPicPr>
        <p:blipFill>
          <a:blip r:embed="rId2"/>
          <a:srcRect/>
          <a:stretch/>
        </p:blipFill>
        <p:spPr>
          <a:xfrm>
            <a:off x="9496613" y="6274722"/>
            <a:ext cx="2484378" cy="407438"/>
          </a:xfrm>
          <a:prstGeom prst="rect">
            <a:avLst/>
          </a:prstGeom>
        </p:spPr>
      </p:pic>
    </p:spTree>
    <p:extLst>
      <p:ext uri="{BB962C8B-B14F-4D97-AF65-F5344CB8AC3E}">
        <p14:creationId xmlns:p14="http://schemas.microsoft.com/office/powerpoint/2010/main" val="1190826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13949"/>
            <a:ext cx="9363600" cy="1325563"/>
          </a:xfrm>
        </p:spPr>
        <p:txBody>
          <a:bodyPr/>
          <a:lstStyle/>
          <a:p>
            <a:r>
              <a:rPr lang="en-US" dirty="0"/>
              <a:t>Click to edit title. Up to 2 lines.</a:t>
            </a:r>
          </a:p>
        </p:txBody>
      </p:sp>
      <p:sp>
        <p:nvSpPr>
          <p:cNvPr id="4" name="Text Placeholder 3">
            <a:extLst>
              <a:ext uri="{FF2B5EF4-FFF2-40B4-BE49-F238E27FC236}">
                <a16:creationId xmlns:a16="http://schemas.microsoft.com/office/drawing/2014/main" id="{3AFD19B2-EEF7-4898-B1D0-D75BE8CE0DFC}"/>
              </a:ext>
            </a:extLst>
          </p:cNvPr>
          <p:cNvSpPr>
            <a:spLocks noGrp="1"/>
          </p:cNvSpPr>
          <p:nvPr>
            <p:ph type="body" sz="quarter" idx="10"/>
          </p:nvPr>
        </p:nvSpPr>
        <p:spPr>
          <a:xfrm>
            <a:off x="838200" y="1974449"/>
            <a:ext cx="10515600" cy="4064802"/>
          </a:xfrm>
          <a:prstGeom prst="rect">
            <a:avLst/>
          </a:prstGeom>
        </p:spPr>
        <p:txBody>
          <a:bodyPr/>
          <a:lstStyle>
            <a:lvl1pPr marL="0" indent="0">
              <a:buNone/>
              <a:defRPr sz="2200" b="0" i="0">
                <a:solidFill>
                  <a:schemeClr val="tx1"/>
                </a:solidFill>
                <a:latin typeface="+mn-lt"/>
              </a:defRPr>
            </a:lvl1pPr>
            <a:lvl2pPr marL="571500" indent="-228600">
              <a:defRPr sz="2000" b="0" i="0">
                <a:solidFill>
                  <a:schemeClr val="tx1"/>
                </a:solidFill>
                <a:latin typeface="+mn-lt"/>
              </a:defRPr>
            </a:lvl2pPr>
            <a:lvl3pPr marL="1143000" indent="-228600">
              <a:buFont typeface="Arial" panose="020B0604020202020204" pitchFamily="34" charset="0"/>
              <a:buChar char="‒"/>
              <a:defRPr sz="1800" b="0" i="0">
                <a:solidFill>
                  <a:schemeClr val="tx1"/>
                </a:solidFill>
                <a:latin typeface="+mn-lt"/>
              </a:defRPr>
            </a:lvl3pPr>
            <a:lvl4pPr>
              <a:defRPr sz="1600" b="0" i="0">
                <a:solidFill>
                  <a:schemeClr val="tx1"/>
                </a:solidFill>
                <a:latin typeface="+mn-lt"/>
              </a:defRPr>
            </a:lvl4pPr>
            <a:lvl5pPr marL="2057400" indent="-228600">
              <a:buFont typeface="Arial" panose="020B0604020202020204" pitchFamily="34" charset="0"/>
              <a:buChar char="‒"/>
              <a:defRPr sz="1600" b="0" i="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02600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840573"/>
            <a:ext cx="5181600" cy="1325563"/>
          </a:xfrm>
        </p:spPr>
        <p:txBody>
          <a:bodyPr/>
          <a:lstStyle/>
          <a:p>
            <a:r>
              <a:rPr lang="en-US" dirty="0"/>
              <a:t>Click to edit title. Up to 2 lines.</a:t>
            </a:r>
          </a:p>
        </p:txBody>
      </p:sp>
      <p:sp>
        <p:nvSpPr>
          <p:cNvPr id="7" name="Picture Placeholder 5"/>
          <p:cNvSpPr>
            <a:spLocks noGrp="1"/>
          </p:cNvSpPr>
          <p:nvPr>
            <p:ph type="pic" sz="quarter" idx="10" hasCustomPrompt="1"/>
          </p:nvPr>
        </p:nvSpPr>
        <p:spPr>
          <a:xfrm>
            <a:off x="6172200" y="0"/>
            <a:ext cx="6019800" cy="6858000"/>
          </a:xfrm>
          <a:prstGeom prst="rect">
            <a:avLst/>
          </a:prstGeom>
        </p:spPr>
        <p:txBody>
          <a:bodyPr anchor="ctr"/>
          <a:lstStyle>
            <a:lvl1pPr marL="0" indent="0" algn="ctr">
              <a:buNone/>
              <a:defRPr sz="2000" b="0" i="0">
                <a:latin typeface="Helvetica" pitchFamily="2" charset="0"/>
              </a:defRPr>
            </a:lvl1pPr>
          </a:lstStyle>
          <a:p>
            <a:r>
              <a:rPr lang="en-US" dirty="0"/>
              <a:t>Drag picture to placeholder </a:t>
            </a:r>
            <a:br>
              <a:rPr lang="en-US" dirty="0"/>
            </a:br>
            <a:r>
              <a:rPr lang="en-US" dirty="0"/>
              <a:t>or click icon to add</a:t>
            </a:r>
          </a:p>
        </p:txBody>
      </p:sp>
      <p:sp>
        <p:nvSpPr>
          <p:cNvPr id="6" name="Text Placeholder 3">
            <a:extLst>
              <a:ext uri="{FF2B5EF4-FFF2-40B4-BE49-F238E27FC236}">
                <a16:creationId xmlns:a16="http://schemas.microsoft.com/office/drawing/2014/main" id="{9886BBCA-365A-4A22-A7E0-ED59B77A93FD}"/>
              </a:ext>
            </a:extLst>
          </p:cNvPr>
          <p:cNvSpPr>
            <a:spLocks noGrp="1"/>
          </p:cNvSpPr>
          <p:nvPr>
            <p:ph type="body" sz="quarter" idx="12"/>
          </p:nvPr>
        </p:nvSpPr>
        <p:spPr>
          <a:xfrm>
            <a:off x="838200" y="2301073"/>
            <a:ext cx="5181600" cy="3671513"/>
          </a:xfrm>
          <a:prstGeom prst="rect">
            <a:avLst/>
          </a:prstGeom>
        </p:spPr>
        <p:txBody>
          <a:bodyPr/>
          <a:lstStyle>
            <a:lvl1pPr marL="0" indent="0">
              <a:buNone/>
              <a:defRPr sz="2200" b="0" i="0">
                <a:latin typeface="+mn-lt"/>
              </a:defRPr>
            </a:lvl1pPr>
            <a:lvl2pPr marL="571500" indent="-228600">
              <a:defRPr sz="2000" b="0" i="0">
                <a:latin typeface="+mn-lt"/>
              </a:defRPr>
            </a:lvl2pPr>
            <a:lvl3pPr marL="1143000" indent="-228600">
              <a:buFont typeface="Arial" panose="020B0604020202020204" pitchFamily="34" charset="0"/>
              <a:buChar char="‒"/>
              <a:defRPr sz="1800" b="0" i="0">
                <a:latin typeface="+mn-lt"/>
              </a:defRPr>
            </a:lvl3pPr>
            <a:lvl4pPr>
              <a:defRPr sz="1600" b="0" i="0">
                <a:latin typeface="+mn-lt"/>
              </a:defRPr>
            </a:lvl4pPr>
            <a:lvl5pPr marL="2057400" indent="-228600">
              <a:buFont typeface="Arial" panose="020B0604020202020204" pitchFamily="34" charset="0"/>
              <a:buChar char="‒"/>
              <a:defRPr sz="1600"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4382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title. Up to 2 lines.</a:t>
            </a:r>
          </a:p>
        </p:txBody>
      </p:sp>
      <p:sp>
        <p:nvSpPr>
          <p:cNvPr id="3" name="Subtitle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b="0" i="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Tree>
    <p:extLst>
      <p:ext uri="{BB962C8B-B14F-4D97-AF65-F5344CB8AC3E}">
        <p14:creationId xmlns:p14="http://schemas.microsoft.com/office/powerpoint/2010/main" val="1664524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524000" y="2050618"/>
            <a:ext cx="9144000" cy="2387599"/>
          </a:xfrm>
          <a:prstGeom prst="rect">
            <a:avLst/>
          </a:prstGeom>
        </p:spPr>
        <p:txBody>
          <a:bodyPr anchor="ctr" anchorCtr="0"/>
          <a:lstStyle>
            <a:lvl1pPr algn="ctr">
              <a:defRPr sz="6000" b="1" i="0">
                <a:solidFill>
                  <a:schemeClr val="bg1"/>
                </a:solidFill>
                <a:latin typeface="+mj-lt"/>
                <a:ea typeface="Tahoma" panose="020B0604030504040204" pitchFamily="34" charset="0"/>
                <a:cs typeface="Tahoma" panose="020B0604030504040204" pitchFamily="34" charset="0"/>
              </a:defRPr>
            </a:lvl1pPr>
          </a:lstStyle>
          <a:p>
            <a:r>
              <a:rPr lang="en-US" dirty="0"/>
              <a:t>Single line centered</a:t>
            </a:r>
          </a:p>
        </p:txBody>
      </p:sp>
      <p:pic>
        <p:nvPicPr>
          <p:cNvPr id="4" name="Picture 3">
            <a:extLst>
              <a:ext uri="{FF2B5EF4-FFF2-40B4-BE49-F238E27FC236}">
                <a16:creationId xmlns:a16="http://schemas.microsoft.com/office/drawing/2014/main" id="{55662656-9C0A-DE46-93B0-6A0859A1B3DC}"/>
              </a:ext>
            </a:extLst>
          </p:cNvPr>
          <p:cNvPicPr>
            <a:picLocks noChangeAspect="1"/>
          </p:cNvPicPr>
          <p:nvPr userDrawn="1"/>
        </p:nvPicPr>
        <p:blipFill>
          <a:blip r:embed="rId2"/>
          <a:srcRect/>
          <a:stretch/>
        </p:blipFill>
        <p:spPr>
          <a:xfrm>
            <a:off x="4326730" y="5668099"/>
            <a:ext cx="3538541" cy="58032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13949"/>
            <a:ext cx="9363600" cy="1325563"/>
          </a:xfrm>
        </p:spPr>
        <p:txBody>
          <a:bodyPr/>
          <a:lstStyle/>
          <a:p>
            <a:r>
              <a:rPr lang="en-US" dirty="0"/>
              <a:t>Click to edit title. Up to 2 lines.</a:t>
            </a:r>
          </a:p>
        </p:txBody>
      </p:sp>
      <p:sp>
        <p:nvSpPr>
          <p:cNvPr id="4" name="Text Placeholder 3">
            <a:extLst>
              <a:ext uri="{FF2B5EF4-FFF2-40B4-BE49-F238E27FC236}">
                <a16:creationId xmlns:a16="http://schemas.microsoft.com/office/drawing/2014/main" id="{3AFD19B2-EEF7-4898-B1D0-D75BE8CE0DFC}"/>
              </a:ext>
            </a:extLst>
          </p:cNvPr>
          <p:cNvSpPr>
            <a:spLocks noGrp="1"/>
          </p:cNvSpPr>
          <p:nvPr>
            <p:ph type="body" sz="quarter" idx="10"/>
          </p:nvPr>
        </p:nvSpPr>
        <p:spPr>
          <a:xfrm>
            <a:off x="838200" y="1974449"/>
            <a:ext cx="10515600" cy="4064802"/>
          </a:xfrm>
          <a:prstGeom prst="rect">
            <a:avLst/>
          </a:prstGeom>
        </p:spPr>
        <p:txBody>
          <a:bodyPr/>
          <a:lstStyle>
            <a:lvl1pPr marL="0" indent="0">
              <a:buNone/>
              <a:defRPr sz="2200" b="0" i="0">
                <a:solidFill>
                  <a:schemeClr val="tx1"/>
                </a:solidFill>
                <a:latin typeface="+mn-lt"/>
              </a:defRPr>
            </a:lvl1pPr>
            <a:lvl2pPr marL="571500" indent="-228600">
              <a:defRPr sz="2000" b="0" i="0">
                <a:solidFill>
                  <a:schemeClr val="tx1"/>
                </a:solidFill>
                <a:latin typeface="+mn-lt"/>
              </a:defRPr>
            </a:lvl2pPr>
            <a:lvl3pPr marL="1143000" indent="-228600">
              <a:buFont typeface="Arial" panose="020B0604020202020204" pitchFamily="34" charset="0"/>
              <a:buChar char="‒"/>
              <a:defRPr sz="1800" b="0" i="0">
                <a:solidFill>
                  <a:schemeClr val="tx1"/>
                </a:solidFill>
                <a:latin typeface="+mn-lt"/>
              </a:defRPr>
            </a:lvl3pPr>
            <a:lvl4pPr>
              <a:defRPr sz="1600" b="0" i="0">
                <a:solidFill>
                  <a:schemeClr val="tx1"/>
                </a:solidFill>
                <a:latin typeface="+mn-lt"/>
              </a:defRPr>
            </a:lvl4pPr>
            <a:lvl5pPr marL="2057400" indent="-228600">
              <a:buFont typeface="Arial" panose="020B0604020202020204" pitchFamily="34" charset="0"/>
              <a:buChar char="‒"/>
              <a:defRPr sz="1600" b="0" i="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558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13949"/>
            <a:ext cx="9363600" cy="1325563"/>
          </a:xfrm>
        </p:spPr>
        <p:txBody>
          <a:bodyPr/>
          <a:lstStyle/>
          <a:p>
            <a:r>
              <a:rPr lang="en-US" dirty="0"/>
              <a:t>Click to edit title. Up to 2 lines.</a:t>
            </a:r>
          </a:p>
        </p:txBody>
      </p:sp>
      <p:sp>
        <p:nvSpPr>
          <p:cNvPr id="9" name="Text Placeholder 8"/>
          <p:cNvSpPr>
            <a:spLocks noGrp="1"/>
          </p:cNvSpPr>
          <p:nvPr>
            <p:ph type="body" sz="quarter" idx="11" hasCustomPrompt="1"/>
          </p:nvPr>
        </p:nvSpPr>
        <p:spPr>
          <a:xfrm>
            <a:off x="838200" y="1974449"/>
            <a:ext cx="10515600" cy="479425"/>
          </a:xfrm>
          <a:prstGeom prst="rect">
            <a:avLst/>
          </a:prstGeom>
        </p:spPr>
        <p:txBody>
          <a:bodyPr>
            <a:normAutofit/>
          </a:bodyPr>
          <a:lstStyle>
            <a:lvl1pPr marL="0" indent="0">
              <a:buNone/>
              <a:defRPr sz="1800" b="0" i="0">
                <a:solidFill>
                  <a:schemeClr val="tx1"/>
                </a:solidFill>
                <a:latin typeface="+mn-lt"/>
              </a:defRPr>
            </a:lvl1pPr>
          </a:lstStyle>
          <a:p>
            <a:pPr lvl="0"/>
            <a:r>
              <a:rPr lang="en-US" dirty="0"/>
              <a:t>Click to enter subtitle</a:t>
            </a:r>
          </a:p>
        </p:txBody>
      </p:sp>
      <p:sp>
        <p:nvSpPr>
          <p:cNvPr id="5" name="Text Placeholder 3">
            <a:extLst>
              <a:ext uri="{FF2B5EF4-FFF2-40B4-BE49-F238E27FC236}">
                <a16:creationId xmlns:a16="http://schemas.microsoft.com/office/drawing/2014/main" id="{B670B47B-1E45-4266-AD1F-07D78576BD7D}"/>
              </a:ext>
            </a:extLst>
          </p:cNvPr>
          <p:cNvSpPr>
            <a:spLocks noGrp="1"/>
          </p:cNvSpPr>
          <p:nvPr>
            <p:ph type="body" sz="quarter" idx="10"/>
          </p:nvPr>
        </p:nvSpPr>
        <p:spPr>
          <a:xfrm>
            <a:off x="838200" y="2588812"/>
            <a:ext cx="10515600" cy="3450440"/>
          </a:xfrm>
          <a:prstGeom prst="rect">
            <a:avLst/>
          </a:prstGeom>
        </p:spPr>
        <p:txBody>
          <a:bodyPr/>
          <a:lstStyle>
            <a:lvl1pPr marL="0" indent="0">
              <a:buNone/>
              <a:defRPr sz="2200" b="0" i="0">
                <a:solidFill>
                  <a:schemeClr val="tx1"/>
                </a:solidFill>
                <a:latin typeface="+mn-lt"/>
              </a:defRPr>
            </a:lvl1pPr>
            <a:lvl2pPr marL="571500" indent="-228600">
              <a:defRPr sz="2000" b="0" i="0">
                <a:solidFill>
                  <a:schemeClr val="tx1"/>
                </a:solidFill>
                <a:latin typeface="+mn-lt"/>
              </a:defRPr>
            </a:lvl2pPr>
            <a:lvl3pPr marL="1143000" indent="-228600">
              <a:buFont typeface="Arial" panose="020B0604020202020204" pitchFamily="34" charset="0"/>
              <a:buChar char="‒"/>
              <a:defRPr sz="1800" b="0" i="0">
                <a:solidFill>
                  <a:schemeClr val="tx1"/>
                </a:solidFill>
                <a:latin typeface="+mn-lt"/>
              </a:defRPr>
            </a:lvl3pPr>
            <a:lvl4pPr>
              <a:defRPr sz="1600" b="0" i="0">
                <a:solidFill>
                  <a:schemeClr val="tx1"/>
                </a:solidFill>
                <a:latin typeface="+mn-lt"/>
              </a:defRPr>
            </a:lvl4pPr>
            <a:lvl5pPr marL="2057400" indent="-228600">
              <a:buFont typeface="Arial" panose="020B0604020202020204" pitchFamily="34" charset="0"/>
              <a:buChar char="‒"/>
              <a:defRPr sz="1600" b="0" i="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69036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aragraph,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13949"/>
            <a:ext cx="9363600" cy="1325563"/>
          </a:xfrm>
        </p:spPr>
        <p:txBody>
          <a:bodyPr/>
          <a:lstStyle/>
          <a:p>
            <a:r>
              <a:rPr lang="en-US" dirty="0"/>
              <a:t>Click to edit title. Up to 2 lines.</a:t>
            </a:r>
          </a:p>
        </p:txBody>
      </p:sp>
      <p:sp>
        <p:nvSpPr>
          <p:cNvPr id="9" name="Text Placeholder 8"/>
          <p:cNvSpPr>
            <a:spLocks noGrp="1"/>
          </p:cNvSpPr>
          <p:nvPr>
            <p:ph type="body" sz="quarter" idx="11" hasCustomPrompt="1"/>
          </p:nvPr>
        </p:nvSpPr>
        <p:spPr>
          <a:xfrm>
            <a:off x="838200" y="1974449"/>
            <a:ext cx="10515600" cy="1291648"/>
          </a:xfrm>
          <a:prstGeom prst="rect">
            <a:avLst/>
          </a:prstGeom>
        </p:spPr>
        <p:txBody>
          <a:bodyPr>
            <a:noAutofit/>
          </a:bodyPr>
          <a:lstStyle>
            <a:lvl1pPr marL="0" indent="0">
              <a:buNone/>
              <a:defRPr sz="1800" b="0" i="0">
                <a:latin typeface="+mn-lt"/>
              </a:defRPr>
            </a:lvl1pPr>
          </a:lstStyle>
          <a:p>
            <a:pPr lvl="0"/>
            <a:r>
              <a:rPr lang="en-US" dirty="0"/>
              <a:t>Click to enter paragraph</a:t>
            </a:r>
          </a:p>
        </p:txBody>
      </p:sp>
      <p:sp>
        <p:nvSpPr>
          <p:cNvPr id="5" name="Text Placeholder 3">
            <a:extLst>
              <a:ext uri="{FF2B5EF4-FFF2-40B4-BE49-F238E27FC236}">
                <a16:creationId xmlns:a16="http://schemas.microsoft.com/office/drawing/2014/main" id="{B670B47B-1E45-4266-AD1F-07D78576BD7D}"/>
              </a:ext>
            </a:extLst>
          </p:cNvPr>
          <p:cNvSpPr>
            <a:spLocks noGrp="1"/>
          </p:cNvSpPr>
          <p:nvPr>
            <p:ph type="body" sz="quarter" idx="10"/>
          </p:nvPr>
        </p:nvSpPr>
        <p:spPr>
          <a:xfrm>
            <a:off x="838200" y="3401034"/>
            <a:ext cx="10515600" cy="2638218"/>
          </a:xfrm>
          <a:prstGeom prst="rect">
            <a:avLst/>
          </a:prstGeom>
        </p:spPr>
        <p:txBody>
          <a:bodyPr/>
          <a:lstStyle>
            <a:lvl1pPr marL="0" indent="0">
              <a:buNone/>
              <a:defRPr sz="2200" b="0" i="0">
                <a:latin typeface="+mn-lt"/>
              </a:defRPr>
            </a:lvl1pPr>
            <a:lvl2pPr marL="571500" indent="-228600">
              <a:defRPr sz="2000" b="0" i="0">
                <a:latin typeface="+mn-lt"/>
              </a:defRPr>
            </a:lvl2pPr>
            <a:lvl3pPr marL="1143000" indent="-228600">
              <a:buFont typeface="Arial" panose="020B0604020202020204" pitchFamily="34" charset="0"/>
              <a:buChar char="‒"/>
              <a:defRPr sz="1800" b="0" i="0">
                <a:latin typeface="+mn-lt"/>
              </a:defRPr>
            </a:lvl3pPr>
            <a:lvl4pPr>
              <a:defRPr sz="1600" b="0" i="0">
                <a:latin typeface="+mn-lt"/>
              </a:defRPr>
            </a:lvl4pPr>
            <a:lvl5pPr marL="2057400" indent="-228600">
              <a:buFont typeface="Arial" panose="020B0604020202020204" pitchFamily="34" charset="0"/>
              <a:buChar char="‒"/>
              <a:defRPr sz="1600"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27448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13949"/>
            <a:ext cx="9363600" cy="1325563"/>
          </a:xfrm>
        </p:spPr>
        <p:txBody>
          <a:bodyPr/>
          <a:lstStyle/>
          <a:p>
            <a:r>
              <a:rPr lang="en-US" dirty="0"/>
              <a:t>Click to edit title. Up to 2 lines.</a:t>
            </a:r>
          </a:p>
        </p:txBody>
      </p:sp>
      <p:sp>
        <p:nvSpPr>
          <p:cNvPr id="7" name="Text Placeholder 3">
            <a:extLst>
              <a:ext uri="{FF2B5EF4-FFF2-40B4-BE49-F238E27FC236}">
                <a16:creationId xmlns:a16="http://schemas.microsoft.com/office/drawing/2014/main" id="{286D6AA8-474D-4357-8DBC-5D1A0DA681E0}"/>
              </a:ext>
            </a:extLst>
          </p:cNvPr>
          <p:cNvSpPr>
            <a:spLocks noGrp="1"/>
          </p:cNvSpPr>
          <p:nvPr>
            <p:ph type="body" sz="quarter" idx="10"/>
          </p:nvPr>
        </p:nvSpPr>
        <p:spPr>
          <a:xfrm>
            <a:off x="838200" y="1974450"/>
            <a:ext cx="5181600" cy="4064802"/>
          </a:xfrm>
          <a:prstGeom prst="rect">
            <a:avLst/>
          </a:prstGeom>
        </p:spPr>
        <p:txBody>
          <a:bodyPr/>
          <a:lstStyle>
            <a:lvl1pPr marL="0" indent="0">
              <a:buNone/>
              <a:defRPr sz="2200" b="0" i="0">
                <a:latin typeface="+mn-lt"/>
              </a:defRPr>
            </a:lvl1pPr>
            <a:lvl2pPr marL="571500" indent="-228600">
              <a:defRPr sz="2000" b="0" i="0">
                <a:latin typeface="+mn-lt"/>
              </a:defRPr>
            </a:lvl2pPr>
            <a:lvl3pPr marL="1143000" indent="-228600">
              <a:buFont typeface="Arial" panose="020B0604020202020204" pitchFamily="34" charset="0"/>
              <a:buChar char="‒"/>
              <a:defRPr sz="1800" b="0" i="0">
                <a:latin typeface="+mn-lt"/>
              </a:defRPr>
            </a:lvl3pPr>
            <a:lvl4pPr>
              <a:defRPr sz="1600" b="0" i="0">
                <a:latin typeface="+mn-lt"/>
              </a:defRPr>
            </a:lvl4pPr>
            <a:lvl5pPr marL="2057400" indent="-228600">
              <a:buFont typeface="Arial" panose="020B0604020202020204" pitchFamily="34" charset="0"/>
              <a:buChar char="‒"/>
              <a:defRPr sz="1600"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E846A8E3-A924-4AE8-9A8A-105C6E42D7CF}"/>
              </a:ext>
            </a:extLst>
          </p:cNvPr>
          <p:cNvSpPr>
            <a:spLocks noGrp="1"/>
          </p:cNvSpPr>
          <p:nvPr>
            <p:ph type="body" sz="quarter" idx="14"/>
          </p:nvPr>
        </p:nvSpPr>
        <p:spPr>
          <a:xfrm>
            <a:off x="6172200" y="1974450"/>
            <a:ext cx="5181600" cy="4064802"/>
          </a:xfrm>
          <a:prstGeom prst="rect">
            <a:avLst/>
          </a:prstGeom>
        </p:spPr>
        <p:txBody>
          <a:bodyPr/>
          <a:lstStyle>
            <a:lvl1pPr marL="0" indent="0">
              <a:buNone/>
              <a:defRPr sz="2200" b="0" i="0">
                <a:latin typeface="+mn-lt"/>
              </a:defRPr>
            </a:lvl1pPr>
            <a:lvl2pPr marL="571500" indent="-228600">
              <a:defRPr sz="2000" b="0" i="0">
                <a:latin typeface="+mn-lt"/>
              </a:defRPr>
            </a:lvl2pPr>
            <a:lvl3pPr marL="1143000" indent="-228600">
              <a:buFont typeface="Arial" panose="020B0604020202020204" pitchFamily="34" charset="0"/>
              <a:buChar char="‒"/>
              <a:defRPr sz="1800" b="0" i="0">
                <a:latin typeface="+mn-lt"/>
              </a:defRPr>
            </a:lvl3pPr>
            <a:lvl4pPr>
              <a:defRPr sz="1600" b="0" i="0">
                <a:latin typeface="+mn-lt"/>
              </a:defRPr>
            </a:lvl4pPr>
            <a:lvl5pPr marL="2057400" indent="-228600">
              <a:buFont typeface="Arial" panose="020B0604020202020204" pitchFamily="34" charset="0"/>
              <a:buChar char="‒"/>
              <a:defRPr sz="1600"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5805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Content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13949"/>
            <a:ext cx="9363600" cy="1325563"/>
          </a:xfrm>
        </p:spPr>
        <p:txBody>
          <a:bodyPr/>
          <a:lstStyle/>
          <a:p>
            <a:r>
              <a:rPr lang="en-US" dirty="0"/>
              <a:t>Click to edit title. Up to 2 lines.</a:t>
            </a:r>
          </a:p>
        </p:txBody>
      </p:sp>
      <p:sp>
        <p:nvSpPr>
          <p:cNvPr id="7" name="Text Placeholder 3">
            <a:extLst>
              <a:ext uri="{FF2B5EF4-FFF2-40B4-BE49-F238E27FC236}">
                <a16:creationId xmlns:a16="http://schemas.microsoft.com/office/drawing/2014/main" id="{286D6AA8-474D-4357-8DBC-5D1A0DA681E0}"/>
              </a:ext>
            </a:extLst>
          </p:cNvPr>
          <p:cNvSpPr>
            <a:spLocks noGrp="1"/>
          </p:cNvSpPr>
          <p:nvPr>
            <p:ph type="body" sz="quarter" idx="10"/>
          </p:nvPr>
        </p:nvSpPr>
        <p:spPr>
          <a:xfrm>
            <a:off x="838200" y="2588812"/>
            <a:ext cx="5181600" cy="3450440"/>
          </a:xfrm>
          <a:prstGeom prst="rect">
            <a:avLst/>
          </a:prstGeom>
        </p:spPr>
        <p:txBody>
          <a:bodyPr/>
          <a:lstStyle>
            <a:lvl1pPr marL="0" indent="0">
              <a:buNone/>
              <a:defRPr sz="2200" b="0" i="0">
                <a:latin typeface="+mn-lt"/>
              </a:defRPr>
            </a:lvl1pPr>
            <a:lvl2pPr marL="571500" indent="-228600">
              <a:defRPr sz="2000" b="0" i="0">
                <a:latin typeface="+mn-lt"/>
              </a:defRPr>
            </a:lvl2pPr>
            <a:lvl3pPr marL="1143000" indent="-228600">
              <a:buFont typeface="Arial" panose="020B0604020202020204" pitchFamily="34" charset="0"/>
              <a:buChar char="‒"/>
              <a:defRPr sz="1800" b="0" i="0">
                <a:latin typeface="+mn-lt"/>
              </a:defRPr>
            </a:lvl3pPr>
            <a:lvl4pPr>
              <a:defRPr sz="1600" b="0" i="0">
                <a:latin typeface="+mn-lt"/>
              </a:defRPr>
            </a:lvl4pPr>
            <a:lvl5pPr marL="2057400" indent="-228600">
              <a:buFont typeface="Arial" panose="020B0604020202020204" pitchFamily="34" charset="0"/>
              <a:buChar char="‒"/>
              <a:defRPr sz="1600"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E846A8E3-A924-4AE8-9A8A-105C6E42D7CF}"/>
              </a:ext>
            </a:extLst>
          </p:cNvPr>
          <p:cNvSpPr>
            <a:spLocks noGrp="1"/>
          </p:cNvSpPr>
          <p:nvPr>
            <p:ph type="body" sz="quarter" idx="14"/>
          </p:nvPr>
        </p:nvSpPr>
        <p:spPr>
          <a:xfrm>
            <a:off x="6172200" y="2588812"/>
            <a:ext cx="5181600" cy="3450440"/>
          </a:xfrm>
          <a:prstGeom prst="rect">
            <a:avLst/>
          </a:prstGeom>
        </p:spPr>
        <p:txBody>
          <a:bodyPr/>
          <a:lstStyle>
            <a:lvl1pPr marL="0" indent="0">
              <a:buNone/>
              <a:defRPr sz="2200" b="0" i="0">
                <a:latin typeface="+mn-lt"/>
              </a:defRPr>
            </a:lvl1pPr>
            <a:lvl2pPr marL="571500" indent="-228600">
              <a:defRPr sz="2000" b="0" i="0">
                <a:latin typeface="+mn-lt"/>
              </a:defRPr>
            </a:lvl2pPr>
            <a:lvl3pPr marL="1143000" indent="-228600">
              <a:buFont typeface="Arial" panose="020B0604020202020204" pitchFamily="34" charset="0"/>
              <a:buChar char="‒"/>
              <a:defRPr sz="1800" b="0" i="0">
                <a:latin typeface="+mn-lt"/>
              </a:defRPr>
            </a:lvl3pPr>
            <a:lvl4pPr>
              <a:defRPr sz="1600" b="0" i="0">
                <a:latin typeface="+mn-lt"/>
              </a:defRPr>
            </a:lvl4pPr>
            <a:lvl5pPr marL="2057400" indent="-228600">
              <a:buFont typeface="Arial" panose="020B0604020202020204" pitchFamily="34" charset="0"/>
              <a:buChar char="‒"/>
              <a:defRPr sz="1600"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8">
            <a:extLst>
              <a:ext uri="{FF2B5EF4-FFF2-40B4-BE49-F238E27FC236}">
                <a16:creationId xmlns:a16="http://schemas.microsoft.com/office/drawing/2014/main" id="{D4664FF6-56B0-4BB2-995C-DED65120889E}"/>
              </a:ext>
            </a:extLst>
          </p:cNvPr>
          <p:cNvSpPr>
            <a:spLocks noGrp="1"/>
          </p:cNvSpPr>
          <p:nvPr>
            <p:ph type="body" sz="quarter" idx="11" hasCustomPrompt="1"/>
          </p:nvPr>
        </p:nvSpPr>
        <p:spPr>
          <a:xfrm>
            <a:off x="838200" y="1974449"/>
            <a:ext cx="5181600" cy="479425"/>
          </a:xfrm>
          <a:prstGeom prst="rect">
            <a:avLst/>
          </a:prstGeom>
        </p:spPr>
        <p:txBody>
          <a:bodyPr>
            <a:normAutofit/>
          </a:bodyPr>
          <a:lstStyle>
            <a:lvl1pPr marL="0" indent="0">
              <a:buNone/>
              <a:defRPr sz="1800" b="0" i="0">
                <a:latin typeface="+mn-lt"/>
              </a:defRPr>
            </a:lvl1pPr>
          </a:lstStyle>
          <a:p>
            <a:pPr lvl="0"/>
            <a:r>
              <a:rPr lang="en-US" dirty="0"/>
              <a:t>Click to enter subtitle</a:t>
            </a:r>
          </a:p>
        </p:txBody>
      </p:sp>
      <p:sp>
        <p:nvSpPr>
          <p:cNvPr id="13" name="Text Placeholder 8">
            <a:extLst>
              <a:ext uri="{FF2B5EF4-FFF2-40B4-BE49-F238E27FC236}">
                <a16:creationId xmlns:a16="http://schemas.microsoft.com/office/drawing/2014/main" id="{E539D93B-C525-4155-8D64-C4A94A7C156A}"/>
              </a:ext>
            </a:extLst>
          </p:cNvPr>
          <p:cNvSpPr>
            <a:spLocks noGrp="1"/>
          </p:cNvSpPr>
          <p:nvPr>
            <p:ph type="body" sz="quarter" idx="15" hasCustomPrompt="1"/>
          </p:nvPr>
        </p:nvSpPr>
        <p:spPr>
          <a:xfrm>
            <a:off x="6172200" y="1974449"/>
            <a:ext cx="5181600" cy="479425"/>
          </a:xfrm>
          <a:prstGeom prst="rect">
            <a:avLst/>
          </a:prstGeom>
        </p:spPr>
        <p:txBody>
          <a:bodyPr>
            <a:normAutofit/>
          </a:bodyPr>
          <a:lstStyle>
            <a:lvl1pPr marL="0" indent="0">
              <a:buNone/>
              <a:defRPr sz="1800" b="0" i="0">
                <a:latin typeface="+mn-lt"/>
              </a:defRPr>
            </a:lvl1pPr>
          </a:lstStyle>
          <a:p>
            <a:pPr lvl="0"/>
            <a:r>
              <a:rPr lang="en-US" dirty="0"/>
              <a:t>Click to enter subtitle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aragraph, Content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13949"/>
            <a:ext cx="9363600" cy="1324800"/>
          </a:xfrm>
        </p:spPr>
        <p:txBody>
          <a:bodyPr/>
          <a:lstStyle/>
          <a:p>
            <a:r>
              <a:rPr lang="en-US" dirty="0"/>
              <a:t>Click to edit title. Up to 2 lines.</a:t>
            </a:r>
          </a:p>
        </p:txBody>
      </p:sp>
      <p:sp>
        <p:nvSpPr>
          <p:cNvPr id="9" name="Text Placeholder 8"/>
          <p:cNvSpPr>
            <a:spLocks noGrp="1"/>
          </p:cNvSpPr>
          <p:nvPr>
            <p:ph type="body" sz="quarter" idx="11" hasCustomPrompt="1"/>
          </p:nvPr>
        </p:nvSpPr>
        <p:spPr>
          <a:xfrm>
            <a:off x="838200" y="1974449"/>
            <a:ext cx="5181600" cy="1291648"/>
          </a:xfrm>
          <a:prstGeom prst="rect">
            <a:avLst/>
          </a:prstGeom>
        </p:spPr>
        <p:txBody>
          <a:bodyPr>
            <a:noAutofit/>
          </a:bodyPr>
          <a:lstStyle>
            <a:lvl1pPr marL="0" indent="0">
              <a:buNone/>
              <a:defRPr sz="1800" b="0" i="0">
                <a:latin typeface="+mn-lt"/>
              </a:defRPr>
            </a:lvl1pPr>
          </a:lstStyle>
          <a:p>
            <a:pPr lvl="0"/>
            <a:r>
              <a:rPr lang="en-US" dirty="0"/>
              <a:t>Click to enter paragraph</a:t>
            </a:r>
          </a:p>
        </p:txBody>
      </p:sp>
      <p:sp>
        <p:nvSpPr>
          <p:cNvPr id="11" name="Text Placeholder 8"/>
          <p:cNvSpPr>
            <a:spLocks noGrp="1"/>
          </p:cNvSpPr>
          <p:nvPr>
            <p:ph type="body" sz="quarter" idx="13" hasCustomPrompt="1"/>
          </p:nvPr>
        </p:nvSpPr>
        <p:spPr>
          <a:xfrm>
            <a:off x="6172200" y="1974449"/>
            <a:ext cx="5181600" cy="1291648"/>
          </a:xfrm>
          <a:prstGeom prst="rect">
            <a:avLst/>
          </a:prstGeom>
        </p:spPr>
        <p:txBody>
          <a:bodyPr>
            <a:noAutofit/>
          </a:bodyPr>
          <a:lstStyle>
            <a:lvl1pPr marL="0" indent="0">
              <a:buNone/>
              <a:defRPr sz="1800" b="0" i="0">
                <a:latin typeface="+mn-lt"/>
              </a:defRPr>
            </a:lvl1pPr>
          </a:lstStyle>
          <a:p>
            <a:pPr lvl="0"/>
            <a:r>
              <a:rPr lang="en-US" dirty="0"/>
              <a:t>Click to enter paragraph</a:t>
            </a:r>
          </a:p>
        </p:txBody>
      </p:sp>
      <p:sp>
        <p:nvSpPr>
          <p:cNvPr id="7" name="Text Placeholder 3">
            <a:extLst>
              <a:ext uri="{FF2B5EF4-FFF2-40B4-BE49-F238E27FC236}">
                <a16:creationId xmlns:a16="http://schemas.microsoft.com/office/drawing/2014/main" id="{286D6AA8-474D-4357-8DBC-5D1A0DA681E0}"/>
              </a:ext>
            </a:extLst>
          </p:cNvPr>
          <p:cNvSpPr>
            <a:spLocks noGrp="1"/>
          </p:cNvSpPr>
          <p:nvPr>
            <p:ph type="body" sz="quarter" idx="10"/>
          </p:nvPr>
        </p:nvSpPr>
        <p:spPr>
          <a:xfrm>
            <a:off x="838200" y="3401034"/>
            <a:ext cx="5181600" cy="2638218"/>
          </a:xfrm>
          <a:prstGeom prst="rect">
            <a:avLst/>
          </a:prstGeom>
        </p:spPr>
        <p:txBody>
          <a:bodyPr/>
          <a:lstStyle>
            <a:lvl1pPr marL="0" indent="0">
              <a:buNone/>
              <a:defRPr sz="2200" b="0" i="0">
                <a:latin typeface="+mn-lt"/>
              </a:defRPr>
            </a:lvl1pPr>
            <a:lvl2pPr marL="571500" indent="-228600">
              <a:defRPr sz="2000" b="0" i="0">
                <a:latin typeface="+mn-lt"/>
              </a:defRPr>
            </a:lvl2pPr>
            <a:lvl3pPr marL="1143000" indent="-228600">
              <a:buFont typeface="Arial" panose="020B0604020202020204" pitchFamily="34" charset="0"/>
              <a:buChar char="‒"/>
              <a:defRPr sz="1800" b="0" i="0">
                <a:latin typeface="+mn-lt"/>
              </a:defRPr>
            </a:lvl3pPr>
            <a:lvl4pPr>
              <a:defRPr sz="1600" b="0" i="0">
                <a:latin typeface="+mn-lt"/>
              </a:defRPr>
            </a:lvl4pPr>
            <a:lvl5pPr marL="2057400" indent="-228600">
              <a:buFont typeface="Arial" panose="020B0604020202020204" pitchFamily="34" charset="0"/>
              <a:buChar char="‒"/>
              <a:defRPr sz="1600"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E846A8E3-A924-4AE8-9A8A-105C6E42D7CF}"/>
              </a:ext>
            </a:extLst>
          </p:cNvPr>
          <p:cNvSpPr>
            <a:spLocks noGrp="1"/>
          </p:cNvSpPr>
          <p:nvPr>
            <p:ph type="body" sz="quarter" idx="14"/>
          </p:nvPr>
        </p:nvSpPr>
        <p:spPr>
          <a:xfrm>
            <a:off x="6172200" y="3401034"/>
            <a:ext cx="5181600" cy="2638218"/>
          </a:xfrm>
          <a:prstGeom prst="rect">
            <a:avLst/>
          </a:prstGeom>
        </p:spPr>
        <p:txBody>
          <a:bodyPr/>
          <a:lstStyle>
            <a:lvl1pPr marL="0" indent="0">
              <a:buNone/>
              <a:defRPr sz="2200" b="0" i="0">
                <a:latin typeface="+mn-lt"/>
              </a:defRPr>
            </a:lvl1pPr>
            <a:lvl2pPr marL="571500" indent="-228600">
              <a:defRPr sz="2000" b="0" i="0">
                <a:latin typeface="+mn-lt"/>
              </a:defRPr>
            </a:lvl2pPr>
            <a:lvl3pPr marL="1143000" indent="-228600">
              <a:buFont typeface="Arial" panose="020B0604020202020204" pitchFamily="34" charset="0"/>
              <a:buChar char="‒"/>
              <a:defRPr sz="1800" b="0" i="0">
                <a:latin typeface="+mn-lt"/>
              </a:defRPr>
            </a:lvl3pPr>
            <a:lvl4pPr>
              <a:defRPr sz="1600" b="0" i="0">
                <a:latin typeface="+mn-lt"/>
              </a:defRPr>
            </a:lvl4pPr>
            <a:lvl5pPr marL="2057400" indent="-228600">
              <a:buFont typeface="Arial" panose="020B0604020202020204" pitchFamily="34" charset="0"/>
              <a:buChar char="‒"/>
              <a:defRPr sz="1600"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07237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840573"/>
            <a:ext cx="5181600" cy="1325563"/>
          </a:xfrm>
        </p:spPr>
        <p:txBody>
          <a:bodyPr/>
          <a:lstStyle/>
          <a:p>
            <a:r>
              <a:rPr lang="en-US" dirty="0"/>
              <a:t>Click to edit title. Up to 2 lines.</a:t>
            </a:r>
          </a:p>
        </p:txBody>
      </p:sp>
      <p:sp>
        <p:nvSpPr>
          <p:cNvPr id="7" name="Picture Placeholder 5"/>
          <p:cNvSpPr>
            <a:spLocks noGrp="1"/>
          </p:cNvSpPr>
          <p:nvPr>
            <p:ph type="pic" sz="quarter" idx="10" hasCustomPrompt="1"/>
          </p:nvPr>
        </p:nvSpPr>
        <p:spPr>
          <a:xfrm>
            <a:off x="6172200" y="0"/>
            <a:ext cx="6019800" cy="6858000"/>
          </a:xfrm>
          <a:prstGeom prst="rect">
            <a:avLst/>
          </a:prstGeom>
        </p:spPr>
        <p:txBody>
          <a:bodyPr anchor="ctr"/>
          <a:lstStyle>
            <a:lvl1pPr marL="0" indent="0" algn="ctr">
              <a:buNone/>
              <a:defRPr sz="2000" b="0" i="0">
                <a:latin typeface="Helvetica" pitchFamily="2" charset="0"/>
              </a:defRPr>
            </a:lvl1pPr>
          </a:lstStyle>
          <a:p>
            <a:r>
              <a:rPr lang="en-US" dirty="0"/>
              <a:t>Drag picture to placeholder </a:t>
            </a:r>
            <a:br>
              <a:rPr lang="en-US" dirty="0"/>
            </a:br>
            <a:r>
              <a:rPr lang="en-US" dirty="0"/>
              <a:t>or click icon to add</a:t>
            </a:r>
          </a:p>
        </p:txBody>
      </p:sp>
      <p:sp>
        <p:nvSpPr>
          <p:cNvPr id="6" name="Text Placeholder 3">
            <a:extLst>
              <a:ext uri="{FF2B5EF4-FFF2-40B4-BE49-F238E27FC236}">
                <a16:creationId xmlns:a16="http://schemas.microsoft.com/office/drawing/2014/main" id="{9886BBCA-365A-4A22-A7E0-ED59B77A93FD}"/>
              </a:ext>
            </a:extLst>
          </p:cNvPr>
          <p:cNvSpPr>
            <a:spLocks noGrp="1"/>
          </p:cNvSpPr>
          <p:nvPr>
            <p:ph type="body" sz="quarter" idx="12"/>
          </p:nvPr>
        </p:nvSpPr>
        <p:spPr>
          <a:xfrm>
            <a:off x="838200" y="2301073"/>
            <a:ext cx="5181600" cy="3671513"/>
          </a:xfrm>
          <a:prstGeom prst="rect">
            <a:avLst/>
          </a:prstGeom>
        </p:spPr>
        <p:txBody>
          <a:bodyPr/>
          <a:lstStyle>
            <a:lvl1pPr marL="0" indent="0">
              <a:buNone/>
              <a:defRPr sz="2200" b="0" i="0">
                <a:latin typeface="+mn-lt"/>
              </a:defRPr>
            </a:lvl1pPr>
            <a:lvl2pPr marL="571500" indent="-228600">
              <a:defRPr sz="2000" b="0" i="0">
                <a:latin typeface="+mn-lt"/>
              </a:defRPr>
            </a:lvl2pPr>
            <a:lvl3pPr marL="1143000" indent="-228600">
              <a:buFont typeface="Arial" panose="020B0604020202020204" pitchFamily="34" charset="0"/>
              <a:buChar char="‒"/>
              <a:defRPr sz="1800" b="0" i="0">
                <a:latin typeface="+mn-lt"/>
              </a:defRPr>
            </a:lvl3pPr>
            <a:lvl4pPr>
              <a:defRPr sz="1600" b="0" i="0">
                <a:latin typeface="+mn-lt"/>
              </a:defRPr>
            </a:lvl4pPr>
            <a:lvl5pPr marL="2057400" indent="-228600">
              <a:buFont typeface="Arial" panose="020B0604020202020204" pitchFamily="34" charset="0"/>
              <a:buChar char="‒"/>
              <a:defRPr sz="1600"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2341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Paragraph, Conten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840560"/>
            <a:ext cx="5181600" cy="1325563"/>
          </a:xfrm>
        </p:spPr>
        <p:txBody>
          <a:bodyPr/>
          <a:lstStyle/>
          <a:p>
            <a:r>
              <a:rPr lang="en-US" dirty="0"/>
              <a:t>Click to edit title. Up to 2 lines.</a:t>
            </a:r>
          </a:p>
        </p:txBody>
      </p:sp>
      <p:sp>
        <p:nvSpPr>
          <p:cNvPr id="7" name="Picture Placeholder 5"/>
          <p:cNvSpPr>
            <a:spLocks noGrp="1"/>
          </p:cNvSpPr>
          <p:nvPr>
            <p:ph type="pic" sz="quarter" idx="10" hasCustomPrompt="1"/>
          </p:nvPr>
        </p:nvSpPr>
        <p:spPr>
          <a:xfrm>
            <a:off x="6172200" y="0"/>
            <a:ext cx="6019800" cy="6858000"/>
          </a:xfrm>
          <a:prstGeom prst="rect">
            <a:avLst/>
          </a:prstGeom>
        </p:spPr>
        <p:txBody>
          <a:bodyPr anchor="ctr"/>
          <a:lstStyle>
            <a:lvl1pPr marL="0" indent="0" algn="ctr">
              <a:buNone/>
              <a:defRPr sz="2000" b="0" i="0">
                <a:latin typeface="Helvetica" pitchFamily="2" charset="0"/>
              </a:defRPr>
            </a:lvl1pPr>
          </a:lstStyle>
          <a:p>
            <a:r>
              <a:rPr lang="en-US" dirty="0"/>
              <a:t>Drag picture to placeholder </a:t>
            </a:r>
            <a:br>
              <a:rPr lang="en-US" dirty="0"/>
            </a:br>
            <a:r>
              <a:rPr lang="en-US" dirty="0"/>
              <a:t>or click icon to add</a:t>
            </a:r>
          </a:p>
        </p:txBody>
      </p:sp>
      <p:sp>
        <p:nvSpPr>
          <p:cNvPr id="9" name="Text Placeholder 8"/>
          <p:cNvSpPr>
            <a:spLocks noGrp="1"/>
          </p:cNvSpPr>
          <p:nvPr>
            <p:ph type="body" sz="quarter" idx="11" hasCustomPrompt="1"/>
          </p:nvPr>
        </p:nvSpPr>
        <p:spPr>
          <a:xfrm>
            <a:off x="838200" y="2301060"/>
            <a:ext cx="5181600" cy="885302"/>
          </a:xfrm>
          <a:prstGeom prst="rect">
            <a:avLst/>
          </a:prstGeom>
        </p:spPr>
        <p:txBody>
          <a:bodyPr>
            <a:noAutofit/>
          </a:bodyPr>
          <a:lstStyle>
            <a:lvl1pPr marL="0" indent="0">
              <a:buNone/>
              <a:defRPr sz="1800" b="0" i="0">
                <a:latin typeface="+mn-lt"/>
              </a:defRPr>
            </a:lvl1pPr>
          </a:lstStyle>
          <a:p>
            <a:pPr lvl="0"/>
            <a:r>
              <a:rPr lang="en-US" dirty="0"/>
              <a:t>Click to enter paragraph</a:t>
            </a:r>
          </a:p>
        </p:txBody>
      </p:sp>
      <p:sp>
        <p:nvSpPr>
          <p:cNvPr id="6" name="Text Placeholder 3">
            <a:extLst>
              <a:ext uri="{FF2B5EF4-FFF2-40B4-BE49-F238E27FC236}">
                <a16:creationId xmlns:a16="http://schemas.microsoft.com/office/drawing/2014/main" id="{9886BBCA-365A-4A22-A7E0-ED59B77A93FD}"/>
              </a:ext>
            </a:extLst>
          </p:cNvPr>
          <p:cNvSpPr>
            <a:spLocks noGrp="1"/>
          </p:cNvSpPr>
          <p:nvPr>
            <p:ph type="body" sz="quarter" idx="12"/>
          </p:nvPr>
        </p:nvSpPr>
        <p:spPr>
          <a:xfrm>
            <a:off x="838200" y="3318854"/>
            <a:ext cx="5181600" cy="2750552"/>
          </a:xfrm>
          <a:prstGeom prst="rect">
            <a:avLst/>
          </a:prstGeom>
        </p:spPr>
        <p:txBody>
          <a:bodyPr/>
          <a:lstStyle>
            <a:lvl1pPr marL="0" indent="0">
              <a:buNone/>
              <a:defRPr sz="2200" b="0" i="0">
                <a:latin typeface="+mn-lt"/>
              </a:defRPr>
            </a:lvl1pPr>
            <a:lvl2pPr marL="571500" indent="-228600">
              <a:defRPr sz="2000" b="0" i="0">
                <a:latin typeface="+mn-lt"/>
              </a:defRPr>
            </a:lvl2pPr>
            <a:lvl3pPr marL="1143000" indent="-228600">
              <a:buFont typeface="Arial" panose="020B0604020202020204" pitchFamily="34" charset="0"/>
              <a:buChar char="‒"/>
              <a:defRPr sz="1800" b="0" i="0">
                <a:latin typeface="+mn-lt"/>
              </a:defRPr>
            </a:lvl3pPr>
            <a:lvl4pPr>
              <a:defRPr sz="1600" b="0" i="0">
                <a:latin typeface="+mn-lt"/>
              </a:defRPr>
            </a:lvl4pPr>
            <a:lvl5pPr marL="2057400" indent="-228600">
              <a:buFont typeface="Arial" panose="020B0604020202020204" pitchFamily="34" charset="0"/>
              <a:buChar char="‒"/>
              <a:defRPr sz="1600"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41293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503191"/>
            <a:ext cx="9363600" cy="1325563"/>
          </a:xfrm>
        </p:spPr>
        <p:txBody>
          <a:bodyPr/>
          <a:lstStyle/>
          <a:p>
            <a:r>
              <a:rPr lang="en-US" dirty="0"/>
              <a:t>Click to edit title. Up to 2 lines.</a:t>
            </a:r>
          </a:p>
        </p:txBody>
      </p:sp>
      <p:sp>
        <p:nvSpPr>
          <p:cNvPr id="4" name="Chart Placeholder 3">
            <a:extLst>
              <a:ext uri="{FF2B5EF4-FFF2-40B4-BE49-F238E27FC236}">
                <a16:creationId xmlns:a16="http://schemas.microsoft.com/office/drawing/2014/main" id="{8A9F652C-B2A6-45B5-9C8B-7104C3249777}"/>
              </a:ext>
            </a:extLst>
          </p:cNvPr>
          <p:cNvSpPr>
            <a:spLocks noGrp="1"/>
          </p:cNvSpPr>
          <p:nvPr>
            <p:ph type="chart" sz="quarter" idx="13"/>
          </p:nvPr>
        </p:nvSpPr>
        <p:spPr>
          <a:xfrm>
            <a:off x="838200" y="2004966"/>
            <a:ext cx="5181600" cy="4045043"/>
          </a:xfrm>
          <a:prstGeom prst="rect">
            <a:avLst/>
          </a:prstGeom>
        </p:spPr>
        <p:txBody>
          <a:bodyPr anchor="ctr"/>
          <a:lstStyle>
            <a:lvl1pPr marL="0" indent="0" algn="ctr">
              <a:buNone/>
              <a:defRPr sz="1800" b="0" i="0">
                <a:latin typeface="Helvetica" pitchFamily="2" charset="0"/>
              </a:defRPr>
            </a:lvl1pPr>
          </a:lstStyle>
          <a:p>
            <a:endParaRPr lang="en-US" dirty="0"/>
          </a:p>
        </p:txBody>
      </p:sp>
      <p:sp>
        <p:nvSpPr>
          <p:cNvPr id="8" name="Chart Placeholder 3">
            <a:extLst>
              <a:ext uri="{FF2B5EF4-FFF2-40B4-BE49-F238E27FC236}">
                <a16:creationId xmlns:a16="http://schemas.microsoft.com/office/drawing/2014/main" id="{94B387F3-52B4-47A9-A12F-17C618BE0053}"/>
              </a:ext>
            </a:extLst>
          </p:cNvPr>
          <p:cNvSpPr>
            <a:spLocks noGrp="1"/>
          </p:cNvSpPr>
          <p:nvPr>
            <p:ph type="chart" sz="quarter" idx="14"/>
          </p:nvPr>
        </p:nvSpPr>
        <p:spPr>
          <a:xfrm>
            <a:off x="6172200" y="2004966"/>
            <a:ext cx="5181600" cy="4045043"/>
          </a:xfrm>
          <a:prstGeom prst="rect">
            <a:avLst/>
          </a:prstGeom>
        </p:spPr>
        <p:txBody>
          <a:bodyPr anchor="ctr"/>
          <a:lstStyle>
            <a:lvl1pPr marL="0" indent="0" algn="ctr">
              <a:buNone/>
              <a:defRPr sz="1800" b="0" i="0">
                <a:latin typeface="Helvetica" pitchFamily="2" charset="0"/>
              </a:defRPr>
            </a:lvl1pPr>
          </a:lstStyle>
          <a:p>
            <a:endParaRPr lang="en-US" dirty="0"/>
          </a:p>
        </p:txBody>
      </p:sp>
    </p:spTree>
    <p:extLst>
      <p:ext uri="{BB962C8B-B14F-4D97-AF65-F5344CB8AC3E}">
        <p14:creationId xmlns:p14="http://schemas.microsoft.com/office/powerpoint/2010/main" val="39907812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C928D0F-D4F1-40E2-82E5-33A604F992E3}"/>
              </a:ext>
            </a:extLst>
          </p:cNvPr>
          <p:cNvSpPr>
            <a:spLocks noGrp="1"/>
          </p:cNvSpPr>
          <p:nvPr>
            <p:ph type="pic" sz="quarter" idx="10" hasCustomPrompt="1"/>
          </p:nvPr>
        </p:nvSpPr>
        <p:spPr>
          <a:xfrm>
            <a:off x="0" y="0"/>
            <a:ext cx="12192000" cy="6858000"/>
          </a:xfrm>
          <a:prstGeom prst="rect">
            <a:avLst/>
          </a:prstGeom>
        </p:spPr>
        <p:txBody>
          <a:bodyPr anchor="ctr"/>
          <a:lstStyle>
            <a:lvl1pPr marL="0" indent="0" algn="ctr">
              <a:buNone/>
              <a:defRPr sz="2400" b="0" i="0">
                <a:latin typeface="Helvetica" pitchFamily="2" charset="0"/>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1353149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B89EF587-8C14-4D0C-9DA9-8E2628178110}"/>
              </a:ext>
            </a:extLst>
          </p:cNvPr>
          <p:cNvSpPr>
            <a:spLocks noGrp="1"/>
          </p:cNvSpPr>
          <p:nvPr>
            <p:ph type="title" hasCustomPrompt="1"/>
          </p:nvPr>
        </p:nvSpPr>
        <p:spPr>
          <a:xfrm>
            <a:off x="609600" y="283464"/>
            <a:ext cx="10972800" cy="1143000"/>
          </a:xfrm>
          <a:prstGeom prst="rect">
            <a:avLst/>
          </a:prstGeom>
        </p:spPr>
        <p:txBody>
          <a:bodyPr vert="horz" lIns="91440" tIns="45720" rIns="91440" bIns="45720" rtlCol="0" anchor="b">
            <a:normAutofit/>
          </a:bodyPr>
          <a:lstStyle>
            <a:lvl1pPr algn="l" defTabSz="457200" rtl="0" eaLnBrk="1" latinLnBrk="0" hangingPunct="1">
              <a:lnSpc>
                <a:spcPct val="90000"/>
              </a:lnSpc>
              <a:spcBef>
                <a:spcPct val="0"/>
              </a:spcBef>
              <a:buNone/>
              <a:defRPr lang="en-US" sz="3600" b="1" i="0" kern="1200" cap="none" spc="0" baseline="0" dirty="0">
                <a:solidFill>
                  <a:schemeClr val="bg1"/>
                </a:solidFill>
                <a:latin typeface="+mj-lt"/>
                <a:ea typeface="Tahoma" panose="020B0604030504040204" pitchFamily="34" charset="0"/>
                <a:cs typeface="Tahoma" panose="020B0604030504040204" pitchFamily="34" charset="0"/>
              </a:defRPr>
            </a:lvl1pPr>
          </a:lstStyle>
          <a:p>
            <a:r>
              <a:rPr lang="en-US" dirty="0"/>
              <a:t>Click to edit master title style</a:t>
            </a:r>
          </a:p>
        </p:txBody>
      </p:sp>
      <p:pic>
        <p:nvPicPr>
          <p:cNvPr id="5" name="Picture 4">
            <a:extLst>
              <a:ext uri="{FF2B5EF4-FFF2-40B4-BE49-F238E27FC236}">
                <a16:creationId xmlns:a16="http://schemas.microsoft.com/office/drawing/2014/main" id="{560AA6D9-E71B-9F44-ADE3-1EF314F36C92}"/>
              </a:ext>
            </a:extLst>
          </p:cNvPr>
          <p:cNvPicPr>
            <a:picLocks noChangeAspect="1"/>
          </p:cNvPicPr>
          <p:nvPr userDrawn="1"/>
        </p:nvPicPr>
        <p:blipFill>
          <a:blip r:embed="rId2"/>
          <a:srcRect/>
          <a:stretch/>
        </p:blipFill>
        <p:spPr>
          <a:xfrm>
            <a:off x="9496613" y="6274722"/>
            <a:ext cx="2484379" cy="407438"/>
          </a:xfrm>
          <a:prstGeom prst="rect">
            <a:avLst/>
          </a:prstGeom>
        </p:spPr>
      </p:pic>
    </p:spTree>
    <p:extLst>
      <p:ext uri="{BB962C8B-B14F-4D97-AF65-F5344CB8AC3E}">
        <p14:creationId xmlns:p14="http://schemas.microsoft.com/office/powerpoint/2010/main" val="2281530758"/>
      </p:ext>
    </p:extLst>
  </p:cSld>
  <p:clrMapOvr>
    <a:masterClrMapping/>
  </p:clrMapOvr>
  <p:transition spd="med">
    <p:wipe/>
  </p:transition>
  <p:extLst>
    <p:ext uri="{DCECCB84-F9BA-43D5-87BE-67443E8EF086}">
      <p15:sldGuideLst xmlns:p15="http://schemas.microsoft.com/office/powerpoint/2012/main">
        <p15:guide id="1" orient="horz" pos="1221">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28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CDE8C1-29DD-1C4D-A2FC-270A6A8F7AEB}"/>
              </a:ext>
            </a:extLst>
          </p:cNvPr>
          <p:cNvSpPr>
            <a:spLocks noGrp="1"/>
          </p:cNvSpPr>
          <p:nvPr>
            <p:ph type="ctrTitle" hasCustomPrompt="1"/>
          </p:nvPr>
        </p:nvSpPr>
        <p:spPr>
          <a:xfrm>
            <a:off x="1524000" y="3499562"/>
            <a:ext cx="9144000" cy="933017"/>
          </a:xfrm>
          <a:prstGeom prst="rect">
            <a:avLst/>
          </a:prstGeom>
        </p:spPr>
        <p:txBody>
          <a:bodyPr anchor="b"/>
          <a:lstStyle>
            <a:lvl1pPr algn="ctr">
              <a:defRPr sz="3600" b="1" i="0">
                <a:solidFill>
                  <a:schemeClr val="bg1"/>
                </a:solidFill>
                <a:latin typeface="+mj-lt"/>
              </a:defRPr>
            </a:lvl1pPr>
          </a:lstStyle>
          <a:p>
            <a:r>
              <a:rPr lang="en-US" dirty="0"/>
              <a:t>Full name</a:t>
            </a:r>
          </a:p>
        </p:txBody>
      </p:sp>
      <p:sp>
        <p:nvSpPr>
          <p:cNvPr id="8" name="Subtitle 2">
            <a:extLst>
              <a:ext uri="{FF2B5EF4-FFF2-40B4-BE49-F238E27FC236}">
                <a16:creationId xmlns:a16="http://schemas.microsoft.com/office/drawing/2014/main" id="{F847BDBF-41EA-CB49-ADE0-98D3720347CE}"/>
              </a:ext>
            </a:extLst>
          </p:cNvPr>
          <p:cNvSpPr>
            <a:spLocks noGrp="1"/>
          </p:cNvSpPr>
          <p:nvPr>
            <p:ph type="subTitle" idx="1" hasCustomPrompt="1"/>
          </p:nvPr>
        </p:nvSpPr>
        <p:spPr>
          <a:xfrm>
            <a:off x="1524000" y="4432579"/>
            <a:ext cx="9144000" cy="512762"/>
          </a:xfrm>
          <a:prstGeom prst="rect">
            <a:avLst/>
          </a:prstGeom>
        </p:spPr>
        <p:txBody>
          <a:bodyPr/>
          <a:lstStyle>
            <a:lvl1pPr marL="0" indent="0" algn="ctr">
              <a:buNone/>
              <a:defRPr sz="24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Company title</a:t>
            </a:r>
          </a:p>
        </p:txBody>
      </p:sp>
      <p:sp>
        <p:nvSpPr>
          <p:cNvPr id="10" name="Picture Placeholder 7">
            <a:extLst>
              <a:ext uri="{FF2B5EF4-FFF2-40B4-BE49-F238E27FC236}">
                <a16:creationId xmlns:a16="http://schemas.microsoft.com/office/drawing/2014/main" id="{48B724DB-F122-A344-9F38-71A697593483}"/>
              </a:ext>
            </a:extLst>
          </p:cNvPr>
          <p:cNvSpPr>
            <a:spLocks noGrp="1"/>
          </p:cNvSpPr>
          <p:nvPr>
            <p:ph type="pic" sz="quarter" idx="11" hasCustomPrompt="1"/>
          </p:nvPr>
        </p:nvSpPr>
        <p:spPr>
          <a:xfrm>
            <a:off x="5022688" y="1110514"/>
            <a:ext cx="2146622" cy="2318486"/>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pic>
        <p:nvPicPr>
          <p:cNvPr id="12" name="Picture 11">
            <a:extLst>
              <a:ext uri="{FF2B5EF4-FFF2-40B4-BE49-F238E27FC236}">
                <a16:creationId xmlns:a16="http://schemas.microsoft.com/office/drawing/2014/main" id="{F614F066-824A-7847-8D78-3B6C94D99A8E}"/>
              </a:ext>
            </a:extLst>
          </p:cNvPr>
          <p:cNvPicPr>
            <a:picLocks noChangeAspect="1"/>
          </p:cNvPicPr>
          <p:nvPr userDrawn="1"/>
        </p:nvPicPr>
        <p:blipFill>
          <a:blip r:embed="rId2"/>
          <a:srcRect/>
          <a:stretch/>
        </p:blipFill>
        <p:spPr>
          <a:xfrm>
            <a:off x="4594016" y="5790937"/>
            <a:ext cx="3003969" cy="492650"/>
          </a:xfrm>
          <a:prstGeom prst="rect">
            <a:avLst/>
          </a:prstGeom>
        </p:spPr>
      </p:pic>
    </p:spTree>
    <p:extLst>
      <p:ext uri="{BB962C8B-B14F-4D97-AF65-F5344CB8AC3E}">
        <p14:creationId xmlns:p14="http://schemas.microsoft.com/office/powerpoint/2010/main" val="1850982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AFAE434-714C-0746-81F8-8ADA528C8F79}"/>
              </a:ext>
            </a:extLst>
          </p:cNvPr>
          <p:cNvSpPr>
            <a:spLocks noGrp="1"/>
          </p:cNvSpPr>
          <p:nvPr>
            <p:ph type="ctrTitle" hasCustomPrompt="1"/>
          </p:nvPr>
        </p:nvSpPr>
        <p:spPr>
          <a:xfrm>
            <a:off x="1482436" y="3682314"/>
            <a:ext cx="4516582" cy="856567"/>
          </a:xfrm>
          <a:prstGeom prst="rect">
            <a:avLst/>
          </a:prstGeom>
        </p:spPr>
        <p:txBody>
          <a:bodyPr anchor="b"/>
          <a:lstStyle>
            <a:lvl1pPr algn="ctr">
              <a:defRPr sz="3600" b="1" i="0">
                <a:solidFill>
                  <a:schemeClr val="bg1"/>
                </a:solidFill>
                <a:latin typeface="+mj-lt"/>
              </a:defRPr>
            </a:lvl1pPr>
          </a:lstStyle>
          <a:p>
            <a:r>
              <a:rPr lang="en-US" dirty="0"/>
              <a:t>Full name</a:t>
            </a:r>
          </a:p>
        </p:txBody>
      </p:sp>
      <p:sp>
        <p:nvSpPr>
          <p:cNvPr id="13" name="Subtitle 2">
            <a:extLst>
              <a:ext uri="{FF2B5EF4-FFF2-40B4-BE49-F238E27FC236}">
                <a16:creationId xmlns:a16="http://schemas.microsoft.com/office/drawing/2014/main" id="{BBC272C5-C65B-2241-8681-ABF3212287E1}"/>
              </a:ext>
            </a:extLst>
          </p:cNvPr>
          <p:cNvSpPr>
            <a:spLocks noGrp="1"/>
          </p:cNvSpPr>
          <p:nvPr>
            <p:ph type="subTitle" idx="1" hasCustomPrompt="1"/>
          </p:nvPr>
        </p:nvSpPr>
        <p:spPr>
          <a:xfrm>
            <a:off x="1482436" y="4538305"/>
            <a:ext cx="4516582" cy="512762"/>
          </a:xfrm>
          <a:prstGeom prst="rect">
            <a:avLst/>
          </a:prstGeom>
        </p:spPr>
        <p:txBody>
          <a:bodyPr/>
          <a:lstStyle>
            <a:lvl1pPr marL="0" indent="0" algn="ctr">
              <a:buNone/>
              <a:defRPr sz="2400" b="0" i="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Company Title</a:t>
            </a:r>
          </a:p>
        </p:txBody>
      </p:sp>
      <p:sp>
        <p:nvSpPr>
          <p:cNvPr id="16" name="Text Placeholder 8">
            <a:extLst>
              <a:ext uri="{FF2B5EF4-FFF2-40B4-BE49-F238E27FC236}">
                <a16:creationId xmlns:a16="http://schemas.microsoft.com/office/drawing/2014/main" id="{54E41402-953A-4446-8B15-38220C0FE24F}"/>
              </a:ext>
            </a:extLst>
          </p:cNvPr>
          <p:cNvSpPr>
            <a:spLocks noGrp="1"/>
          </p:cNvSpPr>
          <p:nvPr>
            <p:ph type="body" sz="quarter" idx="12" hasCustomPrompt="1"/>
          </p:nvPr>
        </p:nvSpPr>
        <p:spPr>
          <a:xfrm>
            <a:off x="6497925" y="3682798"/>
            <a:ext cx="4516438" cy="855508"/>
          </a:xfrm>
          <a:prstGeom prst="rect">
            <a:avLst/>
          </a:prstGeom>
        </p:spPr>
        <p:txBody>
          <a:bodyPr anchor="b" anchorCtr="0"/>
          <a:lstStyle>
            <a:lvl1pPr marL="0" indent="0" algn="ctr">
              <a:buNone/>
              <a:defRPr sz="3600" b="1" i="0">
                <a:solidFill>
                  <a:schemeClr val="bg1"/>
                </a:solidFill>
                <a:latin typeface="+mj-lt"/>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Full name</a:t>
            </a:r>
          </a:p>
        </p:txBody>
      </p:sp>
      <p:sp>
        <p:nvSpPr>
          <p:cNvPr id="17" name="Text Placeholder 8">
            <a:extLst>
              <a:ext uri="{FF2B5EF4-FFF2-40B4-BE49-F238E27FC236}">
                <a16:creationId xmlns:a16="http://schemas.microsoft.com/office/drawing/2014/main" id="{A8883CCA-A4B8-8B40-B881-344F1C6315BF}"/>
              </a:ext>
            </a:extLst>
          </p:cNvPr>
          <p:cNvSpPr>
            <a:spLocks noGrp="1"/>
          </p:cNvSpPr>
          <p:nvPr>
            <p:ph type="body" sz="quarter" idx="13" hasCustomPrompt="1"/>
          </p:nvPr>
        </p:nvSpPr>
        <p:spPr>
          <a:xfrm>
            <a:off x="6497925" y="4538305"/>
            <a:ext cx="4516438" cy="512762"/>
          </a:xfrm>
          <a:prstGeom prst="rect">
            <a:avLst/>
          </a:prstGeom>
        </p:spPr>
        <p:txBody>
          <a:bodyPr anchor="t" anchorCtr="0"/>
          <a:lstStyle>
            <a:lvl1pPr marL="0" indent="0" algn="ctr">
              <a:buNone/>
              <a:defRPr sz="2400" b="0" i="0" baseline="0">
                <a:solidFill>
                  <a:schemeClr val="bg1"/>
                </a:solidFill>
                <a:latin typeface="+mn-lt"/>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Company Title</a:t>
            </a:r>
          </a:p>
        </p:txBody>
      </p:sp>
      <p:sp>
        <p:nvSpPr>
          <p:cNvPr id="18" name="Picture Placeholder 7">
            <a:extLst>
              <a:ext uri="{FF2B5EF4-FFF2-40B4-BE49-F238E27FC236}">
                <a16:creationId xmlns:a16="http://schemas.microsoft.com/office/drawing/2014/main" id="{8D16609F-6EA2-6245-8363-09DA7278A2C0}"/>
              </a:ext>
            </a:extLst>
          </p:cNvPr>
          <p:cNvSpPr>
            <a:spLocks noGrp="1"/>
          </p:cNvSpPr>
          <p:nvPr>
            <p:ph type="pic" sz="quarter" idx="11" hasCustomPrompt="1"/>
          </p:nvPr>
        </p:nvSpPr>
        <p:spPr>
          <a:xfrm>
            <a:off x="2667416" y="1253409"/>
            <a:ext cx="2146622" cy="2318486"/>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sp>
        <p:nvSpPr>
          <p:cNvPr id="19" name="Picture Placeholder 7">
            <a:extLst>
              <a:ext uri="{FF2B5EF4-FFF2-40B4-BE49-F238E27FC236}">
                <a16:creationId xmlns:a16="http://schemas.microsoft.com/office/drawing/2014/main" id="{1FE8213C-10CA-CE45-BD47-C3A1B662A671}"/>
              </a:ext>
            </a:extLst>
          </p:cNvPr>
          <p:cNvSpPr>
            <a:spLocks noGrp="1"/>
          </p:cNvSpPr>
          <p:nvPr>
            <p:ph type="pic" sz="quarter" idx="16" hasCustomPrompt="1"/>
          </p:nvPr>
        </p:nvSpPr>
        <p:spPr>
          <a:xfrm>
            <a:off x="7682833" y="1253409"/>
            <a:ext cx="2146622" cy="2318486"/>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pic>
        <p:nvPicPr>
          <p:cNvPr id="20" name="Picture 19">
            <a:extLst>
              <a:ext uri="{FF2B5EF4-FFF2-40B4-BE49-F238E27FC236}">
                <a16:creationId xmlns:a16="http://schemas.microsoft.com/office/drawing/2014/main" id="{1FF67AE5-96A8-B140-A746-3E61BC21F295}"/>
              </a:ext>
            </a:extLst>
          </p:cNvPr>
          <p:cNvPicPr>
            <a:picLocks noChangeAspect="1"/>
          </p:cNvPicPr>
          <p:nvPr userDrawn="1"/>
        </p:nvPicPr>
        <p:blipFill>
          <a:blip r:embed="rId2"/>
          <a:srcRect/>
          <a:stretch/>
        </p:blipFill>
        <p:spPr>
          <a:xfrm>
            <a:off x="4594016" y="5790937"/>
            <a:ext cx="3003969" cy="49265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 3">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1434BE3-9D73-0A4E-8D48-9697B869EBBB}"/>
              </a:ext>
            </a:extLst>
          </p:cNvPr>
          <p:cNvSpPr>
            <a:spLocks noGrp="1"/>
          </p:cNvSpPr>
          <p:nvPr>
            <p:ph type="ctrTitle" hasCustomPrompt="1"/>
          </p:nvPr>
        </p:nvSpPr>
        <p:spPr>
          <a:xfrm>
            <a:off x="512617" y="3639204"/>
            <a:ext cx="3768438" cy="819486"/>
          </a:xfrm>
          <a:prstGeom prst="rect">
            <a:avLst/>
          </a:prstGeom>
        </p:spPr>
        <p:txBody>
          <a:bodyPr anchor="b"/>
          <a:lstStyle>
            <a:lvl1pPr algn="ctr">
              <a:defRPr sz="2800" b="1" i="0">
                <a:solidFill>
                  <a:schemeClr val="bg1"/>
                </a:solidFill>
                <a:latin typeface="Century Gothic" panose="020B0502020202020204" pitchFamily="34" charset="0"/>
              </a:defRPr>
            </a:lvl1pPr>
          </a:lstStyle>
          <a:p>
            <a:r>
              <a:rPr lang="en-US" dirty="0"/>
              <a:t>Full name</a:t>
            </a:r>
          </a:p>
        </p:txBody>
      </p:sp>
      <p:sp>
        <p:nvSpPr>
          <p:cNvPr id="19" name="Subtitle 2">
            <a:extLst>
              <a:ext uri="{FF2B5EF4-FFF2-40B4-BE49-F238E27FC236}">
                <a16:creationId xmlns:a16="http://schemas.microsoft.com/office/drawing/2014/main" id="{5A6C2DA9-7810-7C4A-9CF2-B0F3498B1519}"/>
              </a:ext>
            </a:extLst>
          </p:cNvPr>
          <p:cNvSpPr>
            <a:spLocks noGrp="1"/>
          </p:cNvSpPr>
          <p:nvPr>
            <p:ph type="subTitle" idx="1" hasCustomPrompt="1"/>
          </p:nvPr>
        </p:nvSpPr>
        <p:spPr>
          <a:xfrm>
            <a:off x="512617" y="4458690"/>
            <a:ext cx="3768438" cy="512762"/>
          </a:xfrm>
          <a:prstGeom prst="rect">
            <a:avLst/>
          </a:prstGeom>
        </p:spPr>
        <p:txBody>
          <a:bodyPr/>
          <a:lstStyle>
            <a:lvl1pPr marL="0" indent="0" algn="ctr">
              <a:buNone/>
              <a:defRPr sz="1800" b="0" i="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Company Title</a:t>
            </a:r>
          </a:p>
        </p:txBody>
      </p:sp>
      <p:sp>
        <p:nvSpPr>
          <p:cNvPr id="20" name="Text Placeholder 8">
            <a:extLst>
              <a:ext uri="{FF2B5EF4-FFF2-40B4-BE49-F238E27FC236}">
                <a16:creationId xmlns:a16="http://schemas.microsoft.com/office/drawing/2014/main" id="{652D1305-3DC0-4542-90F0-EE1C8CA322D1}"/>
              </a:ext>
            </a:extLst>
          </p:cNvPr>
          <p:cNvSpPr>
            <a:spLocks noGrp="1"/>
          </p:cNvSpPr>
          <p:nvPr>
            <p:ph type="body" sz="quarter" idx="13" hasCustomPrompt="1"/>
          </p:nvPr>
        </p:nvSpPr>
        <p:spPr>
          <a:xfrm>
            <a:off x="4281055" y="3639205"/>
            <a:ext cx="3768438" cy="819486"/>
          </a:xfrm>
          <a:prstGeom prst="rect">
            <a:avLst/>
          </a:prstGeom>
        </p:spPr>
        <p:txBody>
          <a:bodyPr anchor="b" anchorCtr="0"/>
          <a:lstStyle>
            <a:lvl1pPr marL="0" indent="0" algn="ctr">
              <a:buNone/>
              <a:defRPr sz="2800" b="1" i="0" baseline="0">
                <a:solidFill>
                  <a:schemeClr val="bg1"/>
                </a:solidFill>
                <a:latin typeface="Century Gothic" panose="020B0502020202020204" pitchFamily="34" charset="0"/>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Full name</a:t>
            </a:r>
          </a:p>
        </p:txBody>
      </p:sp>
      <p:sp>
        <p:nvSpPr>
          <p:cNvPr id="21" name="Text Placeholder 8">
            <a:extLst>
              <a:ext uri="{FF2B5EF4-FFF2-40B4-BE49-F238E27FC236}">
                <a16:creationId xmlns:a16="http://schemas.microsoft.com/office/drawing/2014/main" id="{42F028E5-008E-8C46-837E-E2B9CFA91CDE}"/>
              </a:ext>
            </a:extLst>
          </p:cNvPr>
          <p:cNvSpPr>
            <a:spLocks noGrp="1"/>
          </p:cNvSpPr>
          <p:nvPr>
            <p:ph type="body" sz="quarter" idx="14" hasCustomPrompt="1"/>
          </p:nvPr>
        </p:nvSpPr>
        <p:spPr>
          <a:xfrm>
            <a:off x="4281055" y="4458690"/>
            <a:ext cx="3768438" cy="512762"/>
          </a:xfrm>
          <a:prstGeom prst="rect">
            <a:avLst/>
          </a:prstGeom>
        </p:spPr>
        <p:txBody>
          <a:bodyPr anchor="t" anchorCtr="0"/>
          <a:lstStyle>
            <a:lvl1pPr marL="0" indent="0" algn="ctr">
              <a:buNone/>
              <a:defRPr sz="1800" b="0" i="0" baseline="0">
                <a:solidFill>
                  <a:schemeClr val="bg1"/>
                </a:solidFill>
                <a:latin typeface="Century Gothic" panose="020B0502020202020204" pitchFamily="34" charset="0"/>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r>
              <a:rPr lang="en-US" dirty="0"/>
              <a:t>Company Title</a:t>
            </a:r>
          </a:p>
        </p:txBody>
      </p:sp>
      <p:sp>
        <p:nvSpPr>
          <p:cNvPr id="25" name="Text Placeholder 8">
            <a:extLst>
              <a:ext uri="{FF2B5EF4-FFF2-40B4-BE49-F238E27FC236}">
                <a16:creationId xmlns:a16="http://schemas.microsoft.com/office/drawing/2014/main" id="{BB279E9D-53A8-2F4A-901F-A4E90032AAFB}"/>
              </a:ext>
            </a:extLst>
          </p:cNvPr>
          <p:cNvSpPr>
            <a:spLocks noGrp="1"/>
          </p:cNvSpPr>
          <p:nvPr>
            <p:ph type="body" sz="quarter" idx="15" hasCustomPrompt="1"/>
          </p:nvPr>
        </p:nvSpPr>
        <p:spPr>
          <a:xfrm>
            <a:off x="8049493" y="3639205"/>
            <a:ext cx="3768438" cy="819486"/>
          </a:xfrm>
          <a:prstGeom prst="rect">
            <a:avLst/>
          </a:prstGeom>
        </p:spPr>
        <p:txBody>
          <a:bodyPr anchor="b" anchorCtr="0"/>
          <a:lstStyle>
            <a:lvl1pPr marL="0" indent="0" algn="ctr">
              <a:buNone/>
              <a:defRPr sz="2800" b="1" i="0">
                <a:solidFill>
                  <a:schemeClr val="bg1"/>
                </a:solidFill>
                <a:latin typeface="Century Gothic" panose="020B0502020202020204" pitchFamily="34" charset="0"/>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Full name</a:t>
            </a:r>
          </a:p>
        </p:txBody>
      </p:sp>
      <p:sp>
        <p:nvSpPr>
          <p:cNvPr id="26" name="Text Placeholder 8">
            <a:extLst>
              <a:ext uri="{FF2B5EF4-FFF2-40B4-BE49-F238E27FC236}">
                <a16:creationId xmlns:a16="http://schemas.microsoft.com/office/drawing/2014/main" id="{08CB3AE9-2017-8244-85FB-2C883693520D}"/>
              </a:ext>
            </a:extLst>
          </p:cNvPr>
          <p:cNvSpPr>
            <a:spLocks noGrp="1"/>
          </p:cNvSpPr>
          <p:nvPr>
            <p:ph type="body" sz="quarter" idx="16" hasCustomPrompt="1"/>
          </p:nvPr>
        </p:nvSpPr>
        <p:spPr>
          <a:xfrm>
            <a:off x="8049493" y="4458690"/>
            <a:ext cx="3768438" cy="512762"/>
          </a:xfrm>
          <a:prstGeom prst="rect">
            <a:avLst/>
          </a:prstGeom>
        </p:spPr>
        <p:txBody>
          <a:bodyPr anchor="t" anchorCtr="0"/>
          <a:lstStyle>
            <a:lvl1pPr marL="0" indent="0" algn="ctr">
              <a:buNone/>
              <a:defRPr sz="1800" b="0" i="0" baseline="0">
                <a:solidFill>
                  <a:schemeClr val="bg1"/>
                </a:solidFill>
                <a:latin typeface="Century Gothic" panose="020B0502020202020204" pitchFamily="34" charset="0"/>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Company Title</a:t>
            </a:r>
          </a:p>
        </p:txBody>
      </p:sp>
      <p:sp>
        <p:nvSpPr>
          <p:cNvPr id="27" name="Picture Placeholder 7">
            <a:extLst>
              <a:ext uri="{FF2B5EF4-FFF2-40B4-BE49-F238E27FC236}">
                <a16:creationId xmlns:a16="http://schemas.microsoft.com/office/drawing/2014/main" id="{C7960A94-9692-FA4A-AA5B-BC7A46DF877D}"/>
              </a:ext>
            </a:extLst>
          </p:cNvPr>
          <p:cNvSpPr>
            <a:spLocks noGrp="1"/>
          </p:cNvSpPr>
          <p:nvPr>
            <p:ph type="pic" sz="quarter" idx="11" hasCustomPrompt="1"/>
          </p:nvPr>
        </p:nvSpPr>
        <p:spPr>
          <a:xfrm>
            <a:off x="1451178" y="1534571"/>
            <a:ext cx="1891317" cy="2042741"/>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sp>
        <p:nvSpPr>
          <p:cNvPr id="28" name="Picture Placeholder 7">
            <a:extLst>
              <a:ext uri="{FF2B5EF4-FFF2-40B4-BE49-F238E27FC236}">
                <a16:creationId xmlns:a16="http://schemas.microsoft.com/office/drawing/2014/main" id="{683BF0AC-7060-A742-81C8-6B464A025F05}"/>
              </a:ext>
            </a:extLst>
          </p:cNvPr>
          <p:cNvSpPr>
            <a:spLocks noGrp="1"/>
          </p:cNvSpPr>
          <p:nvPr>
            <p:ph type="pic" sz="quarter" idx="23" hasCustomPrompt="1"/>
          </p:nvPr>
        </p:nvSpPr>
        <p:spPr>
          <a:xfrm>
            <a:off x="5219616" y="1527392"/>
            <a:ext cx="1891317" cy="2042741"/>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sp>
        <p:nvSpPr>
          <p:cNvPr id="29" name="Picture Placeholder 7">
            <a:extLst>
              <a:ext uri="{FF2B5EF4-FFF2-40B4-BE49-F238E27FC236}">
                <a16:creationId xmlns:a16="http://schemas.microsoft.com/office/drawing/2014/main" id="{99F0BEC7-E266-2646-9D02-97E7C2AD4C48}"/>
              </a:ext>
            </a:extLst>
          </p:cNvPr>
          <p:cNvSpPr>
            <a:spLocks noGrp="1"/>
          </p:cNvSpPr>
          <p:nvPr>
            <p:ph type="pic" sz="quarter" idx="24" hasCustomPrompt="1"/>
          </p:nvPr>
        </p:nvSpPr>
        <p:spPr>
          <a:xfrm>
            <a:off x="8988054" y="1534571"/>
            <a:ext cx="1891317" cy="2042741"/>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pic>
        <p:nvPicPr>
          <p:cNvPr id="30" name="Picture 29">
            <a:extLst>
              <a:ext uri="{FF2B5EF4-FFF2-40B4-BE49-F238E27FC236}">
                <a16:creationId xmlns:a16="http://schemas.microsoft.com/office/drawing/2014/main" id="{9EA8F48A-77C7-DC4A-BE3A-237E37BD3F7B}"/>
              </a:ext>
            </a:extLst>
          </p:cNvPr>
          <p:cNvPicPr>
            <a:picLocks noChangeAspect="1"/>
          </p:cNvPicPr>
          <p:nvPr userDrawn="1"/>
        </p:nvPicPr>
        <p:blipFill>
          <a:blip r:embed="rId2"/>
          <a:srcRect/>
          <a:stretch/>
        </p:blipFill>
        <p:spPr>
          <a:xfrm>
            <a:off x="4594016" y="5790937"/>
            <a:ext cx="3003969" cy="49265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0E149F-02FF-E747-80D3-5A1CEC8AA047}"/>
              </a:ext>
            </a:extLst>
          </p:cNvPr>
          <p:cNvSpPr txBox="1"/>
          <p:nvPr userDrawn="1"/>
        </p:nvSpPr>
        <p:spPr>
          <a:xfrm>
            <a:off x="1524000" y="2450802"/>
            <a:ext cx="9144000" cy="1446550"/>
          </a:xfrm>
          <a:prstGeom prst="rect">
            <a:avLst/>
          </a:prstGeom>
          <a:noFill/>
        </p:spPr>
        <p:txBody>
          <a:bodyPr wrap="square" rtlCol="0">
            <a:spAutoFit/>
          </a:bodyPr>
          <a:lstStyle/>
          <a:p>
            <a:pPr algn="ctr"/>
            <a:r>
              <a:rPr lang="en-US" sz="8800" b="1" i="0" dirty="0">
                <a:solidFill>
                  <a:schemeClr val="bg1"/>
                </a:solidFill>
                <a:latin typeface="+mj-lt"/>
              </a:rPr>
              <a:t>Thank you.</a:t>
            </a:r>
          </a:p>
        </p:txBody>
      </p:sp>
      <p:pic>
        <p:nvPicPr>
          <p:cNvPr id="4" name="Picture 3">
            <a:extLst>
              <a:ext uri="{FF2B5EF4-FFF2-40B4-BE49-F238E27FC236}">
                <a16:creationId xmlns:a16="http://schemas.microsoft.com/office/drawing/2014/main" id="{93DDFB50-F506-8B4F-885A-D72D8AE8F721}"/>
              </a:ext>
            </a:extLst>
          </p:cNvPr>
          <p:cNvPicPr>
            <a:picLocks noChangeAspect="1"/>
          </p:cNvPicPr>
          <p:nvPr userDrawn="1"/>
        </p:nvPicPr>
        <p:blipFill>
          <a:blip r:embed="rId2"/>
          <a:srcRect/>
          <a:stretch/>
        </p:blipFill>
        <p:spPr>
          <a:xfrm>
            <a:off x="4326730" y="5668099"/>
            <a:ext cx="3538541" cy="580320"/>
          </a:xfrm>
          <a:prstGeom prst="rect">
            <a:avLst/>
          </a:prstGeom>
        </p:spPr>
      </p:pic>
    </p:spTree>
    <p:extLst>
      <p:ext uri="{BB962C8B-B14F-4D97-AF65-F5344CB8AC3E}">
        <p14:creationId xmlns:p14="http://schemas.microsoft.com/office/powerpoint/2010/main" val="1681125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5E821C-7CCD-4546-ADE9-4FD2F9D784A5}"/>
              </a:ext>
            </a:extLst>
          </p:cNvPr>
          <p:cNvSpPr>
            <a:spLocks noGrp="1"/>
          </p:cNvSpPr>
          <p:nvPr>
            <p:ph type="ctrTitle" hasCustomPrompt="1"/>
          </p:nvPr>
        </p:nvSpPr>
        <p:spPr>
          <a:xfrm>
            <a:off x="856007" y="1257308"/>
            <a:ext cx="9144000" cy="852320"/>
          </a:xfrm>
          <a:prstGeom prst="rect">
            <a:avLst/>
          </a:prstGeom>
        </p:spPr>
        <p:txBody>
          <a:bodyPr anchor="ctr" anchorCtr="0"/>
          <a:lstStyle>
            <a:lvl1pPr algn="l">
              <a:defRPr sz="4800" b="1" i="0">
                <a:solidFill>
                  <a:schemeClr val="bg1"/>
                </a:solidFill>
                <a:latin typeface="+mj-lt"/>
              </a:defRPr>
            </a:lvl1pPr>
          </a:lstStyle>
          <a:p>
            <a:r>
              <a:rPr lang="en-US" dirty="0"/>
              <a:t>Single line centered</a:t>
            </a:r>
          </a:p>
        </p:txBody>
      </p:sp>
      <p:sp>
        <p:nvSpPr>
          <p:cNvPr id="4" name="Parallelogram 3">
            <a:extLst>
              <a:ext uri="{FF2B5EF4-FFF2-40B4-BE49-F238E27FC236}">
                <a16:creationId xmlns:a16="http://schemas.microsoft.com/office/drawing/2014/main" id="{C1FD6ECC-4A2F-F748-88B9-5F484B05A5D1}"/>
              </a:ext>
            </a:extLst>
          </p:cNvPr>
          <p:cNvSpPr/>
          <p:nvPr userDrawn="1"/>
        </p:nvSpPr>
        <p:spPr>
          <a:xfrm>
            <a:off x="3163066" y="2306229"/>
            <a:ext cx="703852" cy="573740"/>
          </a:xfrm>
          <a:prstGeom prst="parallelogram">
            <a:avLst>
              <a:gd name="adj" fmla="val 0"/>
            </a:avLst>
          </a:prstGeom>
          <a:solidFill>
            <a:srgbClr val="E63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0" kern="1200" dirty="0">
                <a:solidFill>
                  <a:schemeClr val="bg1"/>
                </a:solidFill>
                <a:latin typeface="Century Gothic" panose="020B0502020202020204" pitchFamily="34" charset="0"/>
                <a:ea typeface="+mj-ea"/>
                <a:cs typeface="+mj-cs"/>
              </a:rPr>
              <a:t>1</a:t>
            </a:r>
          </a:p>
        </p:txBody>
      </p:sp>
      <p:sp>
        <p:nvSpPr>
          <p:cNvPr id="5" name="Text Placeholder 8">
            <a:extLst>
              <a:ext uri="{FF2B5EF4-FFF2-40B4-BE49-F238E27FC236}">
                <a16:creationId xmlns:a16="http://schemas.microsoft.com/office/drawing/2014/main" id="{EE7B811D-7C0F-7740-A889-A206A46639B9}"/>
              </a:ext>
            </a:extLst>
          </p:cNvPr>
          <p:cNvSpPr>
            <a:spLocks noGrp="1"/>
          </p:cNvSpPr>
          <p:nvPr>
            <p:ph type="body" sz="quarter" idx="11" hasCustomPrompt="1"/>
          </p:nvPr>
        </p:nvSpPr>
        <p:spPr>
          <a:xfrm>
            <a:off x="4046464" y="2257419"/>
            <a:ext cx="5190147" cy="677930"/>
          </a:xfrm>
          <a:prstGeom prst="rect">
            <a:avLst/>
          </a:prstGeom>
        </p:spPr>
        <p:txBody>
          <a:bodyPr anchor="ctr">
            <a:noAutofit/>
          </a:bodyPr>
          <a:lstStyle>
            <a:lvl1pPr marL="0" indent="0" algn="l">
              <a:buNone/>
              <a:defRPr sz="2400" b="0" i="0">
                <a:solidFill>
                  <a:schemeClr val="bg1"/>
                </a:solidFill>
                <a:latin typeface="+mn-lt"/>
              </a:defRPr>
            </a:lvl1pPr>
          </a:lstStyle>
          <a:p>
            <a:pPr lvl="0"/>
            <a:r>
              <a:rPr lang="en-US" dirty="0"/>
              <a:t>Click to enter paragraph</a:t>
            </a:r>
          </a:p>
        </p:txBody>
      </p:sp>
      <p:sp>
        <p:nvSpPr>
          <p:cNvPr id="6" name="Parallelogram 5">
            <a:extLst>
              <a:ext uri="{FF2B5EF4-FFF2-40B4-BE49-F238E27FC236}">
                <a16:creationId xmlns:a16="http://schemas.microsoft.com/office/drawing/2014/main" id="{783645CF-83ED-0844-A315-019A0357C6B4}"/>
              </a:ext>
            </a:extLst>
          </p:cNvPr>
          <p:cNvSpPr/>
          <p:nvPr userDrawn="1"/>
        </p:nvSpPr>
        <p:spPr>
          <a:xfrm>
            <a:off x="3163066" y="3526510"/>
            <a:ext cx="703852" cy="573740"/>
          </a:xfrm>
          <a:prstGeom prst="parallelogram">
            <a:avLst>
              <a:gd name="adj" fmla="val 0"/>
            </a:avLst>
          </a:prstGeom>
          <a:solidFill>
            <a:srgbClr val="498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0" kern="1200" dirty="0">
                <a:solidFill>
                  <a:schemeClr val="bg1"/>
                </a:solidFill>
                <a:latin typeface="Century Gothic" panose="020B0502020202020204" pitchFamily="34" charset="0"/>
                <a:ea typeface="+mj-ea"/>
                <a:cs typeface="+mj-cs"/>
              </a:rPr>
              <a:t>2</a:t>
            </a:r>
          </a:p>
        </p:txBody>
      </p:sp>
      <p:sp>
        <p:nvSpPr>
          <p:cNvPr id="7" name="Text Placeholder 8">
            <a:extLst>
              <a:ext uri="{FF2B5EF4-FFF2-40B4-BE49-F238E27FC236}">
                <a16:creationId xmlns:a16="http://schemas.microsoft.com/office/drawing/2014/main" id="{1DF39094-861F-0A45-AD0C-94BDF32BDA48}"/>
              </a:ext>
            </a:extLst>
          </p:cNvPr>
          <p:cNvSpPr>
            <a:spLocks noGrp="1"/>
          </p:cNvSpPr>
          <p:nvPr>
            <p:ph type="body" sz="quarter" idx="12" hasCustomPrompt="1"/>
          </p:nvPr>
        </p:nvSpPr>
        <p:spPr>
          <a:xfrm>
            <a:off x="4046464" y="3468342"/>
            <a:ext cx="5190147" cy="677930"/>
          </a:xfrm>
          <a:prstGeom prst="rect">
            <a:avLst/>
          </a:prstGeom>
        </p:spPr>
        <p:txBody>
          <a:bodyPr anchor="ctr">
            <a:noAutofit/>
          </a:bodyPr>
          <a:lstStyle>
            <a:lvl1pPr marL="0" indent="0" algn="l">
              <a:buNone/>
              <a:defRPr sz="2400" b="0" i="0">
                <a:solidFill>
                  <a:schemeClr val="bg1"/>
                </a:solidFill>
                <a:latin typeface="+mn-lt"/>
              </a:defRPr>
            </a:lvl1pPr>
          </a:lstStyle>
          <a:p>
            <a:pPr lvl="0"/>
            <a:r>
              <a:rPr lang="en-US" dirty="0"/>
              <a:t>Click to enter paragraph</a:t>
            </a:r>
          </a:p>
        </p:txBody>
      </p:sp>
      <p:sp>
        <p:nvSpPr>
          <p:cNvPr id="8" name="Parallelogram 7">
            <a:extLst>
              <a:ext uri="{FF2B5EF4-FFF2-40B4-BE49-F238E27FC236}">
                <a16:creationId xmlns:a16="http://schemas.microsoft.com/office/drawing/2014/main" id="{63FD1F72-7C2E-4C46-8AB7-F674844CC02A}"/>
              </a:ext>
            </a:extLst>
          </p:cNvPr>
          <p:cNvSpPr/>
          <p:nvPr userDrawn="1"/>
        </p:nvSpPr>
        <p:spPr>
          <a:xfrm>
            <a:off x="3163066" y="4746791"/>
            <a:ext cx="703852" cy="573740"/>
          </a:xfrm>
          <a:prstGeom prst="parallelogram">
            <a:avLst>
              <a:gd name="adj" fmla="val 0"/>
            </a:avLst>
          </a:prstGeom>
          <a:solidFill>
            <a:srgbClr val="F8A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0" kern="1200" dirty="0">
                <a:solidFill>
                  <a:schemeClr val="bg1"/>
                </a:solidFill>
                <a:latin typeface="Century Gothic" panose="020B0502020202020204" pitchFamily="34" charset="0"/>
                <a:ea typeface="+mj-ea"/>
                <a:cs typeface="+mj-cs"/>
              </a:rPr>
              <a:t>3</a:t>
            </a:r>
          </a:p>
        </p:txBody>
      </p:sp>
      <p:sp>
        <p:nvSpPr>
          <p:cNvPr id="9" name="Text Placeholder 8">
            <a:extLst>
              <a:ext uri="{FF2B5EF4-FFF2-40B4-BE49-F238E27FC236}">
                <a16:creationId xmlns:a16="http://schemas.microsoft.com/office/drawing/2014/main" id="{0329F6C6-B324-1446-BD21-092271240F32}"/>
              </a:ext>
            </a:extLst>
          </p:cNvPr>
          <p:cNvSpPr>
            <a:spLocks noGrp="1"/>
          </p:cNvSpPr>
          <p:nvPr>
            <p:ph type="body" sz="quarter" idx="13" hasCustomPrompt="1"/>
          </p:nvPr>
        </p:nvSpPr>
        <p:spPr>
          <a:xfrm>
            <a:off x="4046464" y="4697981"/>
            <a:ext cx="5190147" cy="677930"/>
          </a:xfrm>
          <a:prstGeom prst="rect">
            <a:avLst/>
          </a:prstGeom>
        </p:spPr>
        <p:txBody>
          <a:bodyPr anchor="ctr">
            <a:noAutofit/>
          </a:bodyPr>
          <a:lstStyle>
            <a:lvl1pPr marL="0" indent="0" algn="l">
              <a:buNone/>
              <a:defRPr sz="2400" b="0" i="0">
                <a:solidFill>
                  <a:schemeClr val="bg1"/>
                </a:solidFill>
                <a:latin typeface="+mn-lt"/>
              </a:defRPr>
            </a:lvl1pPr>
          </a:lstStyle>
          <a:p>
            <a:pPr lvl="0"/>
            <a:r>
              <a:rPr lang="en-US" dirty="0"/>
              <a:t>Click to enter paragraph</a:t>
            </a:r>
          </a:p>
        </p:txBody>
      </p:sp>
      <p:cxnSp>
        <p:nvCxnSpPr>
          <p:cNvPr id="10" name="Straight Connector 9">
            <a:extLst>
              <a:ext uri="{FF2B5EF4-FFF2-40B4-BE49-F238E27FC236}">
                <a16:creationId xmlns:a16="http://schemas.microsoft.com/office/drawing/2014/main" id="{5E7A4864-0129-2C4A-A8F9-463F4B77EFC7}"/>
              </a:ext>
            </a:extLst>
          </p:cNvPr>
          <p:cNvCxnSpPr>
            <a:cxnSpLocks/>
          </p:cNvCxnSpPr>
          <p:nvPr userDrawn="1"/>
        </p:nvCxnSpPr>
        <p:spPr>
          <a:xfrm>
            <a:off x="3142642" y="5476770"/>
            <a:ext cx="60939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FC8B5FC-FFED-1244-8102-18DD67F854F7}"/>
              </a:ext>
            </a:extLst>
          </p:cNvPr>
          <p:cNvCxnSpPr>
            <a:cxnSpLocks/>
          </p:cNvCxnSpPr>
          <p:nvPr userDrawn="1"/>
        </p:nvCxnSpPr>
        <p:spPr>
          <a:xfrm>
            <a:off x="3142642" y="4270270"/>
            <a:ext cx="60939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1099DB-9A02-8C45-ABA0-1E139613B0AA}"/>
              </a:ext>
            </a:extLst>
          </p:cNvPr>
          <p:cNvCxnSpPr>
            <a:cxnSpLocks/>
          </p:cNvCxnSpPr>
          <p:nvPr userDrawn="1"/>
        </p:nvCxnSpPr>
        <p:spPr>
          <a:xfrm>
            <a:off x="3142642" y="3063770"/>
            <a:ext cx="60939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A5F6D92-FC97-EF4D-88D0-7D0532FB8302}"/>
              </a:ext>
            </a:extLst>
          </p:cNvPr>
          <p:cNvPicPr>
            <a:picLocks noChangeAspect="1"/>
          </p:cNvPicPr>
          <p:nvPr userDrawn="1"/>
        </p:nvPicPr>
        <p:blipFill>
          <a:blip r:embed="rId2"/>
          <a:srcRect/>
          <a:stretch/>
        </p:blipFill>
        <p:spPr>
          <a:xfrm>
            <a:off x="9496613" y="6274722"/>
            <a:ext cx="2484379" cy="407438"/>
          </a:xfrm>
          <a:prstGeom prst="rect">
            <a:avLst/>
          </a:prstGeom>
        </p:spPr>
      </p:pic>
    </p:spTree>
    <p:extLst>
      <p:ext uri="{BB962C8B-B14F-4D97-AF65-F5344CB8AC3E}">
        <p14:creationId xmlns:p14="http://schemas.microsoft.com/office/powerpoint/2010/main" val="683299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ogo">
    <p:bg>
      <p:bgRef idx="1001">
        <a:schemeClr val="bg1"/>
      </p:bgRef>
    </p:bg>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64EFEB4E-1A60-2D4F-BF4A-4DA77196E05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7F8535F7-BA0A-B948-ACB5-BE3DF84C3586}"/>
              </a:ext>
            </a:extLst>
          </p:cNvPr>
          <p:cNvPicPr>
            <a:picLocks noChangeAspect="1"/>
          </p:cNvPicPr>
          <p:nvPr userDrawn="1"/>
        </p:nvPicPr>
        <p:blipFill>
          <a:blip r:embed="rId3"/>
          <a:srcRect/>
          <a:stretch/>
        </p:blipFill>
        <p:spPr>
          <a:xfrm>
            <a:off x="3398722" y="1977865"/>
            <a:ext cx="5394553" cy="2902269"/>
          </a:xfrm>
          <a:prstGeom prst="rect">
            <a:avLst/>
          </a:prstGeom>
        </p:spPr>
      </p:pic>
    </p:spTree>
    <p:extLst>
      <p:ext uri="{BB962C8B-B14F-4D97-AF65-F5344CB8AC3E}">
        <p14:creationId xmlns:p14="http://schemas.microsoft.com/office/powerpoint/2010/main" val="176225641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5.jp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8.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9.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1FF0B645-65BC-6345-974E-C7BBEAF424E1}"/>
              </a:ext>
            </a:extLst>
          </p:cNvPr>
          <p:cNvPicPr>
            <a:picLocks noChangeAspect="1"/>
          </p:cNvPicPr>
          <p:nvPr userDrawn="1"/>
        </p:nvPicPr>
        <p:blipFill>
          <a:blip r:embed="rId10"/>
          <a:stretch>
            <a:fillRect/>
          </a:stretch>
        </p:blipFill>
        <p:spPr>
          <a:xfrm>
            <a:off x="0" y="0"/>
            <a:ext cx="12192000" cy="6858000"/>
          </a:xfrm>
          <a:prstGeom prst="rect">
            <a:avLst/>
          </a:prstGeom>
        </p:spPr>
      </p:pic>
    </p:spTree>
    <p:extLst>
      <p:ext uri="{BB962C8B-B14F-4D97-AF65-F5344CB8AC3E}">
        <p14:creationId xmlns:p14="http://schemas.microsoft.com/office/powerpoint/2010/main" val="463798961"/>
      </p:ext>
    </p:extLst>
  </p:cSld>
  <p:clrMap bg1="lt1" tx1="dk1" bg2="lt2" tx2="dk2" accent1="accent1" accent2="accent2" accent3="accent3" accent4="accent4" accent5="accent5" accent6="accent6" hlink="hlink" folHlink="folHlink"/>
  <p:sldLayoutIdLst>
    <p:sldLayoutId id="2147483673" r:id="rId1"/>
    <p:sldLayoutId id="2147483688" r:id="rId2"/>
    <p:sldLayoutId id="2147483712" r:id="rId3"/>
    <p:sldLayoutId id="2147483672" r:id="rId4"/>
    <p:sldLayoutId id="2147483674" r:id="rId5"/>
    <p:sldLayoutId id="2147483675" r:id="rId6"/>
    <p:sldLayoutId id="2147483714" r:id="rId7"/>
    <p:sldLayoutId id="2147483727"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433993E8-54B3-2A4F-A28B-C86D27035E79}"/>
              </a:ext>
            </a:extLst>
          </p:cNvPr>
          <p:cNvPicPr>
            <a:picLocks noChangeAspect="1"/>
          </p:cNvPicPr>
          <p:nvPr userDrawn="1"/>
        </p:nvPicPr>
        <p:blipFill>
          <a:blip r:embed="rId12"/>
          <a:stretch>
            <a:fillRect/>
          </a:stretch>
        </p:blipFill>
        <p:spPr>
          <a:xfrm>
            <a:off x="0" y="0"/>
            <a:ext cx="12192000" cy="6858000"/>
          </a:xfrm>
          <a:prstGeom prst="rect">
            <a:avLst/>
          </a:prstGeom>
        </p:spPr>
      </p:pic>
    </p:spTree>
    <p:extLst>
      <p:ext uri="{BB962C8B-B14F-4D97-AF65-F5344CB8AC3E}">
        <p14:creationId xmlns:p14="http://schemas.microsoft.com/office/powerpoint/2010/main" val="209221153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11" r:id="rId3"/>
    <p:sldLayoutId id="2147483705" r:id="rId4"/>
    <p:sldLayoutId id="2147483706" r:id="rId5"/>
    <p:sldLayoutId id="2147483707" r:id="rId6"/>
    <p:sldLayoutId id="2147483715" r:id="rId7"/>
    <p:sldLayoutId id="2147483716" r:id="rId8"/>
    <p:sldLayoutId id="2147483728" r:id="rId9"/>
    <p:sldLayoutId id="214748372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picture containing background pattern&#10;&#10;Description automatically generated">
            <a:extLst>
              <a:ext uri="{FF2B5EF4-FFF2-40B4-BE49-F238E27FC236}">
                <a16:creationId xmlns:a16="http://schemas.microsoft.com/office/drawing/2014/main" id="{F1F91917-A4FC-A64E-9000-FB6E399FB1EF}"/>
              </a:ext>
            </a:extLst>
          </p:cNvPr>
          <p:cNvPicPr>
            <a:picLocks noChangeAspect="1"/>
          </p:cNvPicPr>
          <p:nvPr userDrawn="1"/>
        </p:nvPicPr>
        <p:blipFill>
          <a:blip r:embed="rId14"/>
          <a:stretch>
            <a:fillRect/>
          </a:stretch>
        </p:blipFill>
        <p:spPr>
          <a:xfrm>
            <a:off x="0" y="0"/>
            <a:ext cx="12192000" cy="6858000"/>
          </a:xfrm>
          <a:prstGeom prst="rect">
            <a:avLst/>
          </a:prstGeom>
        </p:spPr>
      </p:pic>
      <p:sp>
        <p:nvSpPr>
          <p:cNvPr id="2" name="Title Placeholder 1"/>
          <p:cNvSpPr>
            <a:spLocks noGrp="1"/>
          </p:cNvSpPr>
          <p:nvPr>
            <p:ph type="title"/>
          </p:nvPr>
        </p:nvSpPr>
        <p:spPr>
          <a:xfrm>
            <a:off x="838200" y="365125"/>
            <a:ext cx="9363600" cy="1325563"/>
          </a:xfrm>
          <a:prstGeom prst="rect">
            <a:avLst/>
          </a:prstGeom>
        </p:spPr>
        <p:txBody>
          <a:bodyPr vert="horz" lIns="91440" tIns="45720" rIns="91440" bIns="45720" rtlCol="0" anchor="ctr">
            <a:normAutofit/>
          </a:bodyPr>
          <a:lstStyle/>
          <a:p>
            <a:r>
              <a:rPr lang="en-US" dirty="0"/>
              <a:t>Click to edit title. Up to 2 lines.</a:t>
            </a:r>
          </a:p>
        </p:txBody>
      </p:sp>
      <p:pic>
        <p:nvPicPr>
          <p:cNvPr id="9" name="Picture 8">
            <a:extLst>
              <a:ext uri="{FF2B5EF4-FFF2-40B4-BE49-F238E27FC236}">
                <a16:creationId xmlns:a16="http://schemas.microsoft.com/office/drawing/2014/main" id="{6EC593C3-ABB6-4440-906A-EAC5688C4B41}"/>
              </a:ext>
            </a:extLst>
          </p:cNvPr>
          <p:cNvPicPr>
            <a:picLocks noChangeAspect="1"/>
          </p:cNvPicPr>
          <p:nvPr userDrawn="1"/>
        </p:nvPicPr>
        <p:blipFill>
          <a:blip r:embed="rId15"/>
          <a:srcRect/>
          <a:stretch/>
        </p:blipFill>
        <p:spPr>
          <a:xfrm>
            <a:off x="269973" y="6322634"/>
            <a:ext cx="1964726" cy="322215"/>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7155F85A-F84C-9744-81A5-4A37B0E0085D}"/>
              </a:ext>
            </a:extLst>
          </p:cNvPr>
          <p:cNvPicPr>
            <a:picLocks noChangeAspect="1"/>
          </p:cNvPicPr>
          <p:nvPr userDrawn="1"/>
        </p:nvPicPr>
        <p:blipFill>
          <a:blip r:embed="rId16"/>
          <a:stretch>
            <a:fillRect/>
          </a:stretch>
        </p:blipFill>
        <p:spPr>
          <a:xfrm>
            <a:off x="10291579" y="6408434"/>
            <a:ext cx="1630448" cy="236415"/>
          </a:xfrm>
          <a:prstGeom prst="rect">
            <a:avLst/>
          </a:prstGeom>
        </p:spPr>
      </p:pic>
    </p:spTree>
    <p:extLst>
      <p:ext uri="{BB962C8B-B14F-4D97-AF65-F5344CB8AC3E}">
        <p14:creationId xmlns:p14="http://schemas.microsoft.com/office/powerpoint/2010/main" val="415361836"/>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93" r:id="rId3"/>
    <p:sldLayoutId id="2147483694" r:id="rId4"/>
    <p:sldLayoutId id="2147483697" r:id="rId5"/>
    <p:sldLayoutId id="2147483689" r:id="rId6"/>
    <p:sldLayoutId id="2147483695" r:id="rId7"/>
    <p:sldLayoutId id="2147483701" r:id="rId8"/>
    <p:sldLayoutId id="2147483660" r:id="rId9"/>
    <p:sldLayoutId id="2147483696" r:id="rId10"/>
    <p:sldLayoutId id="2147483700" r:id="rId11"/>
    <p:sldLayoutId id="2147483663" r:id="rId12"/>
  </p:sldLayoutIdLst>
  <p:txStyles>
    <p:titleStyle>
      <a:lvl1pPr algn="l" defTabSz="914400" rtl="0" eaLnBrk="1" latinLnBrk="0" hangingPunct="1">
        <a:lnSpc>
          <a:spcPct val="90000"/>
        </a:lnSpc>
        <a:spcBef>
          <a:spcPct val="0"/>
        </a:spcBef>
        <a:buNone/>
        <a:defRPr sz="4400" b="1" i="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sdwheeler" TargetMode="External"/><Relationship Id="rId13" Type="http://schemas.openxmlformats.org/officeDocument/2006/relationships/hyperlink" Target="mailto:sean.wheeler@microsoft.com" TargetMode="External"/><Relationship Id="rId3" Type="http://schemas.openxmlformats.org/officeDocument/2006/relationships/hyperlink" Target="https://github.com/MicrosoftDocs/PowerShell-Docs" TargetMode="External"/><Relationship Id="rId7" Type="http://schemas.openxmlformats.org/officeDocument/2006/relationships/hyperlink" Target="https://github.com/MicrosoftDocs/azure-docs-powershell" TargetMode="External"/><Relationship Id="rId12" Type="http://schemas.openxmlformats.org/officeDocument/2006/relationships/image" Target="../media/image14.png"/><Relationship Id="rId2" Type="http://schemas.openxmlformats.org/officeDocument/2006/relationships/hyperlink" Target="https://github.com/PowerShell/PowerShell" TargetMode="External"/><Relationship Id="rId1" Type="http://schemas.openxmlformats.org/officeDocument/2006/relationships/slideLayout" Target="../slideLayouts/slideLayout17.xml"/><Relationship Id="rId6" Type="http://schemas.openxmlformats.org/officeDocument/2006/relationships/hyperlink" Target="https://github.com/Azure/azure-powershell" TargetMode="External"/><Relationship Id="rId11" Type="http://schemas.openxmlformats.org/officeDocument/2006/relationships/image" Target="../media/image13.png"/><Relationship Id="rId5" Type="http://schemas.openxmlformats.org/officeDocument/2006/relationships/hyperlink" Target="https://github.com/MicrosoftDocs/PowerShell-Docs-Modules" TargetMode="External"/><Relationship Id="rId10" Type="http://schemas.openxmlformats.org/officeDocument/2006/relationships/hyperlink" Target="https://twitter.com/swsamwa" TargetMode="External"/><Relationship Id="rId4" Type="http://schemas.openxmlformats.org/officeDocument/2006/relationships/hyperlink" Target="https://github.com/MicrosoftDocs/PowerShell-Docs-DSC" TargetMode="External"/><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mailto:sean.wheeler@microsoft.com" TargetMode="External"/><Relationship Id="rId2" Type="http://schemas.openxmlformats.org/officeDocument/2006/relationships/hyperlink" Target="https://github.com/sdwheeler" TargetMode="External"/><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twitter.com/swsamwa"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devblogs.microsoft.com/powershell-community/" TargetMode="External"/><Relationship Id="rId7" Type="http://schemas.openxmlformats.org/officeDocument/2006/relationships/hyperlink" Target="https://github.com/sdwheeler" TargetMode="External"/><Relationship Id="rId12" Type="http://schemas.openxmlformats.org/officeDocument/2006/relationships/hyperlink" Target="mailto:sean.wheeler@microsoft.com" TargetMode="External"/><Relationship Id="rId2" Type="http://schemas.openxmlformats.org/officeDocument/2006/relationships/hyperlink" Target="https://github.com/PowerShell/Community-Blog" TargetMode="External"/><Relationship Id="rId1" Type="http://schemas.openxmlformats.org/officeDocument/2006/relationships/slideLayout" Target="../slideLayouts/slideLayout17.xml"/><Relationship Id="rId6" Type="http://schemas.openxmlformats.org/officeDocument/2006/relationships/hyperlink" Target="https://up-for-grabs.net/" TargetMode="External"/><Relationship Id="rId11" Type="http://schemas.openxmlformats.org/officeDocument/2006/relationships/image" Target="../media/image14.png"/><Relationship Id="rId5" Type="http://schemas.openxmlformats.org/officeDocument/2006/relationships/hyperlink" Target="https://learn.microsoft.com/en-us/contribute/hacktoberfest" TargetMode="External"/><Relationship Id="rId10" Type="http://schemas.openxmlformats.org/officeDocument/2006/relationships/image" Target="../media/image13.png"/><Relationship Id="rId4" Type="http://schemas.openxmlformats.org/officeDocument/2006/relationships/hyperlink" Target="https://hacktoberfest.com/about#low-or-non-code" TargetMode="External"/><Relationship Id="rId9" Type="http://schemas.openxmlformats.org/officeDocument/2006/relationships/hyperlink" Target="https://twitter.com/swsamwa"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learn.microsoft.com/powershell/scripting/community/contributing/overview" TargetMode="External"/><Relationship Id="rId7" Type="http://schemas.openxmlformats.org/officeDocument/2006/relationships/hyperlink" Target="https://twitter.com/swsamwa" TargetMode="External"/><Relationship Id="rId2" Type="http://schemas.openxmlformats.org/officeDocument/2006/relationships/hyperlink" Target="https://learn.microsoft.com/contribute/" TargetMode="Externa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hyperlink" Target="https://github.com/sdwheeler" TargetMode="External"/><Relationship Id="rId10" Type="http://schemas.openxmlformats.org/officeDocument/2006/relationships/hyperlink" Target="mailto:sean.wheeler@microsoft.com" TargetMode="External"/><Relationship Id="rId4" Type="http://schemas.openxmlformats.org/officeDocument/2006/relationships/hyperlink" Target="https://learn.microsoft.com/en-us/style-guide/welcome/" TargetMode="External"/><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hyperlink" Target="https://training.github.com/downloads/github-git-cheat-sheet/" TargetMode="External"/><Relationship Id="rId13" Type="http://schemas.openxmlformats.org/officeDocument/2006/relationships/image" Target="../media/image13.png"/><Relationship Id="rId3" Type="http://schemas.openxmlformats.org/officeDocument/2006/relationships/hyperlink" Target="https://vale.sh/" TargetMode="External"/><Relationship Id="rId7" Type="http://schemas.openxmlformats.org/officeDocument/2006/relationships/hyperlink" Target="https://spec.commonmark.org/current/" TargetMode="External"/><Relationship Id="rId12" Type="http://schemas.openxmlformats.org/officeDocument/2006/relationships/hyperlink" Target="https://twitter.com/swsamwa"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17.xml"/><Relationship Id="rId6" Type="http://schemas.openxmlformats.org/officeDocument/2006/relationships/hyperlink" Target="https://learn.microsoft.com/en-us/contribute/markdown-reference" TargetMode="External"/><Relationship Id="rId11" Type="http://schemas.openxmlformats.org/officeDocument/2006/relationships/image" Target="../media/image12.png"/><Relationship Id="rId5" Type="http://schemas.openxmlformats.org/officeDocument/2006/relationships/hyperlink" Target="https://marketplace.visualstudio.com/items?itemName=docsmsft.docs-authoring-pack" TargetMode="External"/><Relationship Id="rId15" Type="http://schemas.openxmlformats.org/officeDocument/2006/relationships/hyperlink" Target="mailto:sean.wheeler@microsoft.com" TargetMode="External"/><Relationship Id="rId10" Type="http://schemas.openxmlformats.org/officeDocument/2006/relationships/hyperlink" Target="https://github.com/sdwheeler" TargetMode="External"/><Relationship Id="rId4" Type="http://schemas.openxmlformats.org/officeDocument/2006/relationships/hyperlink" Target="https://marketplace.visualstudio.com/items?itemName=errata-ai.vale-server" TargetMode="External"/><Relationship Id="rId9" Type="http://schemas.openxmlformats.org/officeDocument/2006/relationships/hyperlink" Target="https://github.blog/2015-01-21-how-to-write-the-perfect-pull-request/" TargetMode="External"/><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mailto:sean.wheeler@microsoft.com" TargetMode="External"/><Relationship Id="rId2" Type="http://schemas.openxmlformats.org/officeDocument/2006/relationships/hyperlink" Target="https://github.com/sdwheeler" TargetMode="Externa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twitter.com/swsamwa"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hyperlink" Target="mailto:sean.wheeler@microsoft.com" TargetMode="External"/><Relationship Id="rId3" Type="http://schemas.openxmlformats.org/officeDocument/2006/relationships/hyperlink" Target="https://github.com/sdwheeler" TargetMode="External"/><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hyperlink" Target="https://twitter.com/swsamwa" TargetMode="Externa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hyperlink" Target="https://www.redhat.com/topics/open-source/what-is-open-source" TargetMode="External"/><Relationship Id="rId13"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diagramColors" Target="../diagrams/colors1.xml"/><Relationship Id="rId11" Type="http://schemas.openxmlformats.org/officeDocument/2006/relationships/hyperlink" Target="https://twitter.com/swsamwa" TargetMode="External"/><Relationship Id="rId5" Type="http://schemas.openxmlformats.org/officeDocument/2006/relationships/diagramQuickStyle" Target="../diagrams/quickStyle1.xml"/><Relationship Id="rId10" Type="http://schemas.openxmlformats.org/officeDocument/2006/relationships/image" Target="../media/image12.png"/><Relationship Id="rId4" Type="http://schemas.openxmlformats.org/officeDocument/2006/relationships/diagramLayout" Target="../diagrams/layout1.xml"/><Relationship Id="rId9" Type="http://schemas.openxmlformats.org/officeDocument/2006/relationships/hyperlink" Target="https://github.com/sdwheeler" TargetMode="External"/><Relationship Id="rId14" Type="http://schemas.openxmlformats.org/officeDocument/2006/relationships/hyperlink" Target="mailto:sean.wheeler@microsoft.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mailto:sean.wheeler@microsoft.com" TargetMode="External"/><Relationship Id="rId2" Type="http://schemas.openxmlformats.org/officeDocument/2006/relationships/hyperlink" Target="https://github.com/sdwheeler" TargetMode="External"/><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twitter.com/swsamwa"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medium.com/@sitapati/the-impact-github-is-having-on-your-software-career-right-now-6ce536ec0b50" TargetMode="External"/><Relationship Id="rId7" Type="http://schemas.openxmlformats.org/officeDocument/2006/relationships/hyperlink" Target="https://twitter.com/swsamwa"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hyperlink" Target="https://github.com/sdwheeler" TargetMode="External"/><Relationship Id="rId10" Type="http://schemas.openxmlformats.org/officeDocument/2006/relationships/hyperlink" Target="mailto:sean.wheeler@microsoft.com" TargetMode="External"/><Relationship Id="rId4" Type="http://schemas.openxmlformats.org/officeDocument/2006/relationships/hyperlink" Target="https://opensource.com/article/19/5/how-get-job-doing-open-source" TargetMode="External"/><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hyperlink" Target="mailto:sean.wheeler@microsoft.com" TargetMode="External"/><Relationship Id="rId3" Type="http://schemas.openxmlformats.org/officeDocument/2006/relationships/hyperlink" Target="https://github.com/sdwheeler" TargetMode="External"/><Relationship Id="rId7" Type="http://schemas.openxmlformats.org/officeDocument/2006/relationships/image" Target="../media/image14.png"/><Relationship Id="rId2" Type="http://schemas.openxmlformats.org/officeDocument/2006/relationships/hyperlink" Target="https://developer.mozilla.org/en-US/docs/MDN/Community/Open_source_etiquette" TargetMode="External"/><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hyperlink" Target="https://twitter.com/swsamwa"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learn.microsoft.com/powershell/scripting/community/contributing/overview" TargetMode="External"/><Relationship Id="rId7" Type="http://schemas.openxmlformats.org/officeDocument/2006/relationships/image" Target="../media/image13.png"/><Relationship Id="rId2" Type="http://schemas.openxmlformats.org/officeDocument/2006/relationships/hyperlink" Target="https://learn.microsoft.com/contribute/" TargetMode="External"/><Relationship Id="rId1" Type="http://schemas.openxmlformats.org/officeDocument/2006/relationships/slideLayout" Target="../slideLayouts/slideLayout17.xml"/><Relationship Id="rId6" Type="http://schemas.openxmlformats.org/officeDocument/2006/relationships/hyperlink" Target="https://twitter.com/swsamwa" TargetMode="External"/><Relationship Id="rId5" Type="http://schemas.openxmlformats.org/officeDocument/2006/relationships/image" Target="../media/image12.png"/><Relationship Id="rId4" Type="http://schemas.openxmlformats.org/officeDocument/2006/relationships/hyperlink" Target="https://github.com/sdwheeler" TargetMode="External"/><Relationship Id="rId9" Type="http://schemas.openxmlformats.org/officeDocument/2006/relationships/hyperlink" Target="mailto:sean.wheeler@microsoft.com"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hyperlink" Target="https://learn.microsoft.com/contribute/how-to-write-workflows-major" TargetMode="External"/><Relationship Id="rId1" Type="http://schemas.openxmlformats.org/officeDocument/2006/relationships/slideLayout" Target="../slideLayouts/slideLayout17.xml"/><Relationship Id="rId6" Type="http://schemas.openxmlformats.org/officeDocument/2006/relationships/hyperlink" Target="https://twitter.com/swsamwa" TargetMode="External"/><Relationship Id="rId5" Type="http://schemas.openxmlformats.org/officeDocument/2006/relationships/image" Target="../media/image12.png"/><Relationship Id="rId4" Type="http://schemas.openxmlformats.org/officeDocument/2006/relationships/hyperlink" Target="https://github.com/sdwheeler" TargetMode="External"/><Relationship Id="rId9" Type="http://schemas.openxmlformats.org/officeDocument/2006/relationships/hyperlink" Target="mailto:sean.wheeler@microsoft.com"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80610-7F9A-F141-8440-25D93380DF41}"/>
              </a:ext>
            </a:extLst>
          </p:cNvPr>
          <p:cNvSpPr>
            <a:spLocks noGrp="1"/>
          </p:cNvSpPr>
          <p:nvPr>
            <p:ph type="ctrTitle"/>
          </p:nvPr>
        </p:nvSpPr>
        <p:spPr/>
        <p:txBody>
          <a:bodyPr/>
          <a:lstStyle/>
          <a:p>
            <a:r>
              <a:rPr lang="en-US" b="1" i="0" dirty="0">
                <a:solidFill>
                  <a:srgbClr val="4D4D4D"/>
                </a:solidFill>
                <a:effectLst/>
                <a:latin typeface="proxima-nova"/>
              </a:rPr>
              <a:t>How to contribute to an Open Source project</a:t>
            </a:r>
            <a:endParaRPr lang="en-US" dirty="0"/>
          </a:p>
        </p:txBody>
      </p:sp>
      <p:sp>
        <p:nvSpPr>
          <p:cNvPr id="3" name="Subtitle 2">
            <a:extLst>
              <a:ext uri="{FF2B5EF4-FFF2-40B4-BE49-F238E27FC236}">
                <a16:creationId xmlns:a16="http://schemas.microsoft.com/office/drawing/2014/main" id="{C6FE60FE-E6BF-AB4F-83A8-C5F208A7576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11947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240B3-5ECD-2E7B-0E6C-4AB819119A6C}"/>
              </a:ext>
            </a:extLst>
          </p:cNvPr>
          <p:cNvSpPr>
            <a:spLocks noGrp="1"/>
          </p:cNvSpPr>
          <p:nvPr>
            <p:ph type="title"/>
          </p:nvPr>
        </p:nvSpPr>
        <p:spPr/>
        <p:txBody>
          <a:bodyPr/>
          <a:lstStyle/>
          <a:p>
            <a:r>
              <a:rPr lang="en-US" dirty="0"/>
              <a:t>Source repositories</a:t>
            </a:r>
          </a:p>
        </p:txBody>
      </p:sp>
      <p:sp>
        <p:nvSpPr>
          <p:cNvPr id="3" name="Text Placeholder 2">
            <a:extLst>
              <a:ext uri="{FF2B5EF4-FFF2-40B4-BE49-F238E27FC236}">
                <a16:creationId xmlns:a16="http://schemas.microsoft.com/office/drawing/2014/main" id="{857CAB8D-9035-E29C-6D36-F8647E54E4E9}"/>
              </a:ext>
            </a:extLst>
          </p:cNvPr>
          <p:cNvSpPr>
            <a:spLocks noGrp="1"/>
          </p:cNvSpPr>
          <p:nvPr>
            <p:ph type="body" sz="quarter" idx="10"/>
          </p:nvPr>
        </p:nvSpPr>
        <p:spPr>
          <a:xfrm>
            <a:off x="838200" y="1396598"/>
            <a:ext cx="10515600" cy="4434185"/>
          </a:xfrm>
        </p:spPr>
        <p:txBody>
          <a:bodyPr/>
          <a:lstStyle/>
          <a:p>
            <a:pPr marL="342900" indent="-342900">
              <a:buFont typeface="Arial" panose="020B0604020202020204" pitchFamily="34" charset="0"/>
              <a:buChar char="•"/>
            </a:pPr>
            <a:r>
              <a:rPr lang="en-US" sz="2400" dirty="0"/>
              <a:t>PowerShell repositories</a:t>
            </a:r>
          </a:p>
          <a:p>
            <a:pPr marL="685800" lvl="1" indent="-342900">
              <a:buFont typeface="Arial" panose="020B0604020202020204" pitchFamily="34" charset="0"/>
              <a:buChar char="•"/>
            </a:pPr>
            <a:r>
              <a:rPr lang="en-US" dirty="0"/>
              <a:t>Source code – </a:t>
            </a:r>
            <a:r>
              <a:rPr lang="en-US" dirty="0">
                <a:hlinkClick r:id="rId2"/>
              </a:rPr>
              <a:t>PowerShell/PowerShell</a:t>
            </a:r>
            <a:endParaRPr lang="en-US" dirty="0"/>
          </a:p>
          <a:p>
            <a:pPr marL="685800" lvl="1" indent="-342900">
              <a:buFont typeface="Arial" panose="020B0604020202020204" pitchFamily="34" charset="0"/>
              <a:buChar char="•"/>
            </a:pPr>
            <a:r>
              <a:rPr lang="en-US" dirty="0"/>
              <a:t>Docs repositories</a:t>
            </a:r>
          </a:p>
          <a:p>
            <a:pPr marL="1257300" lvl="2" indent="-342900">
              <a:buFont typeface="Arial" panose="020B0604020202020204" pitchFamily="34" charset="0"/>
              <a:buChar char="•"/>
            </a:pPr>
            <a:r>
              <a:rPr lang="en-US" dirty="0" err="1">
                <a:hlinkClick r:id="rId3"/>
              </a:rPr>
              <a:t>MicrosoftDocs</a:t>
            </a:r>
            <a:r>
              <a:rPr lang="en-US" dirty="0">
                <a:hlinkClick r:id="rId3"/>
              </a:rPr>
              <a:t>/PowerShell-Docs</a:t>
            </a:r>
            <a:endParaRPr lang="en-US" dirty="0"/>
          </a:p>
          <a:p>
            <a:pPr marL="1257300" lvl="2" indent="-342900">
              <a:buFont typeface="Arial" panose="020B0604020202020204" pitchFamily="34" charset="0"/>
              <a:buChar char="•"/>
            </a:pPr>
            <a:r>
              <a:rPr lang="en-US" dirty="0" err="1">
                <a:hlinkClick r:id="rId4"/>
              </a:rPr>
              <a:t>MicrosoftDocs</a:t>
            </a:r>
            <a:r>
              <a:rPr lang="en-US" dirty="0">
                <a:hlinkClick r:id="rId4"/>
              </a:rPr>
              <a:t>/PowerShell-Docs-DSC</a:t>
            </a:r>
            <a:endParaRPr lang="en-US" dirty="0"/>
          </a:p>
          <a:p>
            <a:pPr marL="1257300" lvl="2" indent="-342900">
              <a:buFont typeface="Arial" panose="020B0604020202020204" pitchFamily="34" charset="0"/>
              <a:buChar char="•"/>
            </a:pPr>
            <a:r>
              <a:rPr lang="en-US" dirty="0" err="1">
                <a:hlinkClick r:id="rId5"/>
              </a:rPr>
              <a:t>MicrosoftDocs</a:t>
            </a:r>
            <a:r>
              <a:rPr lang="en-US" dirty="0">
                <a:hlinkClick r:id="rId5"/>
              </a:rPr>
              <a:t>/PowerShell-Docs-Modules</a:t>
            </a:r>
            <a:endParaRPr lang="en-US" dirty="0"/>
          </a:p>
          <a:p>
            <a:pPr marL="342900" indent="-342900">
              <a:buFont typeface="Arial" panose="020B0604020202020204" pitchFamily="34" charset="0"/>
              <a:buChar char="•"/>
            </a:pPr>
            <a:r>
              <a:rPr lang="en-US" sz="2400" dirty="0"/>
              <a:t>Azure PowerShell repositories</a:t>
            </a:r>
          </a:p>
          <a:p>
            <a:pPr marL="685800" lvl="1" indent="-342900">
              <a:buFont typeface="Arial" panose="020B0604020202020204" pitchFamily="34" charset="0"/>
              <a:buChar char="•"/>
            </a:pPr>
            <a:r>
              <a:rPr lang="en-US" dirty="0"/>
              <a:t>Source code – </a:t>
            </a:r>
            <a:r>
              <a:rPr lang="en-US" dirty="0">
                <a:hlinkClick r:id="rId6"/>
              </a:rPr>
              <a:t>Azure/azure-</a:t>
            </a:r>
            <a:r>
              <a:rPr lang="en-US" dirty="0" err="1">
                <a:hlinkClick r:id="rId6"/>
              </a:rPr>
              <a:t>powershell</a:t>
            </a:r>
            <a:endParaRPr lang="en-US" dirty="0"/>
          </a:p>
          <a:p>
            <a:pPr marL="685800" lvl="1" indent="-342900">
              <a:buFont typeface="Arial" panose="020B0604020202020204" pitchFamily="34" charset="0"/>
              <a:buChar char="•"/>
            </a:pPr>
            <a:r>
              <a:rPr lang="en-US" dirty="0"/>
              <a:t>Docs repository – </a:t>
            </a:r>
            <a:r>
              <a:rPr lang="en-US" dirty="0" err="1">
                <a:hlinkClick r:id="rId7"/>
              </a:rPr>
              <a:t>MicrosoftDocs</a:t>
            </a:r>
            <a:r>
              <a:rPr lang="en-US" dirty="0">
                <a:hlinkClick r:id="rId7"/>
              </a:rPr>
              <a:t>/azure-docs-</a:t>
            </a:r>
            <a:r>
              <a:rPr lang="en-US" dirty="0" err="1">
                <a:hlinkClick r:id="rId7"/>
              </a:rPr>
              <a:t>powershell</a:t>
            </a:r>
            <a:endParaRPr lang="en-US" dirty="0"/>
          </a:p>
          <a:p>
            <a:pPr marL="342900" indent="-342900">
              <a:buFont typeface="Arial" panose="020B0604020202020204" pitchFamily="34" charset="0"/>
              <a:buChar char="•"/>
            </a:pPr>
            <a:r>
              <a:rPr lang="en-US" sz="2400" dirty="0"/>
              <a:t>Understand how the content is organized </a:t>
            </a:r>
          </a:p>
          <a:p>
            <a:pPr marL="914400" lvl="1" indent="-342900">
              <a:buFont typeface="Arial" panose="020B0604020202020204" pitchFamily="34" charset="0"/>
              <a:buChar char="•"/>
            </a:pPr>
            <a:r>
              <a:rPr lang="en-US" sz="2200" dirty="0"/>
              <a:t>Content types – reference and conceptual</a:t>
            </a:r>
          </a:p>
          <a:p>
            <a:pPr marL="914400" lvl="1" indent="-342900">
              <a:buFont typeface="Arial" panose="020B0604020202020204" pitchFamily="34" charset="0"/>
              <a:buChar char="•"/>
            </a:pPr>
            <a:r>
              <a:rPr lang="en-US" sz="2200" dirty="0"/>
              <a:t>Edit button points to Source repo for cmdlet reference</a:t>
            </a:r>
          </a:p>
          <a:p>
            <a:endParaRPr lang="en-US" dirty="0"/>
          </a:p>
        </p:txBody>
      </p:sp>
      <p:grpSp>
        <p:nvGrpSpPr>
          <p:cNvPr id="4" name="Group 3">
            <a:extLst>
              <a:ext uri="{FF2B5EF4-FFF2-40B4-BE49-F238E27FC236}">
                <a16:creationId xmlns:a16="http://schemas.microsoft.com/office/drawing/2014/main" id="{8D166D45-12D3-F778-0310-427C0E02F08F}"/>
              </a:ext>
            </a:extLst>
          </p:cNvPr>
          <p:cNvGrpSpPr/>
          <p:nvPr/>
        </p:nvGrpSpPr>
        <p:grpSpPr>
          <a:xfrm>
            <a:off x="3267397" y="6398481"/>
            <a:ext cx="5657205" cy="266483"/>
            <a:chOff x="4035136" y="6344051"/>
            <a:chExt cx="5657205" cy="266483"/>
          </a:xfrm>
        </p:grpSpPr>
        <p:grpSp>
          <p:nvGrpSpPr>
            <p:cNvPr id="5" name="Group 4">
              <a:extLst>
                <a:ext uri="{FF2B5EF4-FFF2-40B4-BE49-F238E27FC236}">
                  <a16:creationId xmlns:a16="http://schemas.microsoft.com/office/drawing/2014/main" id="{6D93CD84-61C6-1D21-5158-3B8ACB48D079}"/>
                </a:ext>
              </a:extLst>
            </p:cNvPr>
            <p:cNvGrpSpPr/>
            <p:nvPr/>
          </p:nvGrpSpPr>
          <p:grpSpPr>
            <a:xfrm>
              <a:off x="4035136" y="6344051"/>
              <a:ext cx="1276391" cy="264743"/>
              <a:chOff x="3263248" y="4890189"/>
              <a:chExt cx="1276391" cy="264743"/>
            </a:xfrm>
          </p:grpSpPr>
          <p:sp>
            <p:nvSpPr>
              <p:cNvPr id="12" name="Subtitle 2">
                <a:extLst>
                  <a:ext uri="{FF2B5EF4-FFF2-40B4-BE49-F238E27FC236}">
                    <a16:creationId xmlns:a16="http://schemas.microsoft.com/office/drawing/2014/main" id="{07A1A83B-FD76-38B0-C4FA-3507F7CF9AC7}"/>
                  </a:ext>
                </a:extLst>
              </p:cNvPr>
              <p:cNvSpPr txBox="1">
                <a:spLocks/>
              </p:cNvSpPr>
              <p:nvPr/>
            </p:nvSpPr>
            <p:spPr>
              <a:xfrm>
                <a:off x="3472839" y="4890189"/>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8"/>
                  </a:rPr>
                  <a:t>sdwheeler</a:t>
                </a:r>
                <a:endParaRPr lang="en-US" sz="1600" dirty="0"/>
              </a:p>
            </p:txBody>
          </p:sp>
          <p:pic>
            <p:nvPicPr>
              <p:cNvPr id="13" name="Picture 12">
                <a:extLst>
                  <a:ext uri="{FF2B5EF4-FFF2-40B4-BE49-F238E27FC236}">
                    <a16:creationId xmlns:a16="http://schemas.microsoft.com/office/drawing/2014/main" id="{449EEE8B-9F9C-DC82-47D4-23AE2866C118}"/>
                  </a:ext>
                </a:extLst>
              </p:cNvPr>
              <p:cNvPicPr>
                <a:picLocks noChangeAspect="1"/>
              </p:cNvPicPr>
              <p:nvPr/>
            </p:nvPicPr>
            <p:blipFill>
              <a:blip r:embed="rId9"/>
              <a:stretch>
                <a:fillRect/>
              </a:stretch>
            </p:blipFill>
            <p:spPr>
              <a:xfrm>
                <a:off x="3263248" y="4945341"/>
                <a:ext cx="209591" cy="209591"/>
              </a:xfrm>
              <a:prstGeom prst="rect">
                <a:avLst/>
              </a:prstGeom>
            </p:spPr>
          </p:pic>
        </p:grpSp>
        <p:grpSp>
          <p:nvGrpSpPr>
            <p:cNvPr id="6" name="Group 5">
              <a:extLst>
                <a:ext uri="{FF2B5EF4-FFF2-40B4-BE49-F238E27FC236}">
                  <a16:creationId xmlns:a16="http://schemas.microsoft.com/office/drawing/2014/main" id="{665E7AC0-B0CF-31B8-F7A1-301D7FDB641C}"/>
                </a:ext>
              </a:extLst>
            </p:cNvPr>
            <p:cNvGrpSpPr/>
            <p:nvPr/>
          </p:nvGrpSpPr>
          <p:grpSpPr>
            <a:xfrm>
              <a:off x="8415950" y="6344052"/>
              <a:ext cx="1276391" cy="259615"/>
              <a:chOff x="4620847" y="4945341"/>
              <a:chExt cx="1276391" cy="259615"/>
            </a:xfrm>
          </p:grpSpPr>
          <p:sp>
            <p:nvSpPr>
              <p:cNvPr id="10" name="Subtitle 2">
                <a:extLst>
                  <a:ext uri="{FF2B5EF4-FFF2-40B4-BE49-F238E27FC236}">
                    <a16:creationId xmlns:a16="http://schemas.microsoft.com/office/drawing/2014/main" id="{001CB925-BCC9-2D7B-AD85-73AE6137401D}"/>
                  </a:ext>
                </a:extLst>
              </p:cNvPr>
              <p:cNvSpPr txBox="1">
                <a:spLocks/>
              </p:cNvSpPr>
              <p:nvPr/>
            </p:nvSpPr>
            <p:spPr>
              <a:xfrm>
                <a:off x="4830438" y="4945341"/>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10"/>
                  </a:rPr>
                  <a:t>swsamwa</a:t>
                </a:r>
                <a:endParaRPr lang="en-US" sz="1600" dirty="0"/>
              </a:p>
            </p:txBody>
          </p:sp>
          <p:pic>
            <p:nvPicPr>
              <p:cNvPr id="11" name="Picture 10" descr="Logo, icon&#10;&#10;Description automatically generated">
                <a:extLst>
                  <a:ext uri="{FF2B5EF4-FFF2-40B4-BE49-F238E27FC236}">
                    <a16:creationId xmlns:a16="http://schemas.microsoft.com/office/drawing/2014/main" id="{E7D0764F-8448-AF40-0A58-E9CBFD0AC6D4}"/>
                  </a:ext>
                </a:extLst>
              </p:cNvPr>
              <p:cNvPicPr>
                <a:picLocks noChangeAspect="1"/>
              </p:cNvPicPr>
              <p:nvPr/>
            </p:nvPicPr>
            <p:blipFill>
              <a:blip r:embed="rId11"/>
              <a:stretch>
                <a:fillRect/>
              </a:stretch>
            </p:blipFill>
            <p:spPr>
              <a:xfrm>
                <a:off x="4620847" y="4994644"/>
                <a:ext cx="210312" cy="210312"/>
              </a:xfrm>
              <a:prstGeom prst="rect">
                <a:avLst/>
              </a:prstGeom>
            </p:spPr>
          </p:pic>
        </p:grpSp>
        <p:grpSp>
          <p:nvGrpSpPr>
            <p:cNvPr id="7" name="Group 6">
              <a:extLst>
                <a:ext uri="{FF2B5EF4-FFF2-40B4-BE49-F238E27FC236}">
                  <a16:creationId xmlns:a16="http://schemas.microsoft.com/office/drawing/2014/main" id="{309C509B-C224-4A2C-2A78-2D5F4008FBF9}"/>
                </a:ext>
              </a:extLst>
            </p:cNvPr>
            <p:cNvGrpSpPr/>
            <p:nvPr/>
          </p:nvGrpSpPr>
          <p:grpSpPr>
            <a:xfrm>
              <a:off x="5417404" y="6347286"/>
              <a:ext cx="2894111" cy="263248"/>
              <a:chOff x="6376013" y="4947081"/>
              <a:chExt cx="2894111" cy="263248"/>
            </a:xfrm>
          </p:grpSpPr>
          <p:pic>
            <p:nvPicPr>
              <p:cNvPr id="8" name="Picture 2" descr="Microsoft symbol for social media channels">
                <a:extLst>
                  <a:ext uri="{FF2B5EF4-FFF2-40B4-BE49-F238E27FC236}">
                    <a16:creationId xmlns:a16="http://schemas.microsoft.com/office/drawing/2014/main" id="{5CB20B3F-3F1F-339E-64EB-A945095776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76013" y="5000017"/>
                <a:ext cx="210312" cy="21031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0AE32B64-C60D-B969-AC20-6541548C031D}"/>
                  </a:ext>
                </a:extLst>
              </p:cNvPr>
              <p:cNvSpPr txBox="1">
                <a:spLocks/>
              </p:cNvSpPr>
              <p:nvPr/>
            </p:nvSpPr>
            <p:spPr>
              <a:xfrm>
                <a:off x="6480448" y="4947081"/>
                <a:ext cx="2789676" cy="256381"/>
              </a:xfrm>
              <a:prstGeom prst="rect">
                <a:avLst/>
              </a:prstGeom>
              <a:ln>
                <a:noFill/>
              </a:ln>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a:hlinkClick r:id="rId13"/>
                  </a:rPr>
                  <a:t>sean.wheeler@microsoft.com</a:t>
                </a:r>
                <a:endParaRPr lang="en-US" sz="1600" dirty="0"/>
              </a:p>
              <a:p>
                <a:endParaRPr lang="en-US" sz="1600" dirty="0"/>
              </a:p>
            </p:txBody>
          </p:sp>
        </p:grpSp>
      </p:grpSp>
    </p:spTree>
    <p:extLst>
      <p:ext uri="{BB962C8B-B14F-4D97-AF65-F5344CB8AC3E}">
        <p14:creationId xmlns:p14="http://schemas.microsoft.com/office/powerpoint/2010/main" val="1652029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3D7C-150D-8D4C-ACD4-8EB478FBC058}"/>
              </a:ext>
            </a:extLst>
          </p:cNvPr>
          <p:cNvSpPr>
            <a:spLocks noGrp="1"/>
          </p:cNvSpPr>
          <p:nvPr>
            <p:ph type="title"/>
          </p:nvPr>
        </p:nvSpPr>
        <p:spPr/>
        <p:txBody>
          <a:bodyPr/>
          <a:lstStyle/>
          <a:p>
            <a:r>
              <a:rPr lang="en-US" dirty="0"/>
              <a:t>Demos</a:t>
            </a:r>
          </a:p>
        </p:txBody>
      </p:sp>
      <p:sp>
        <p:nvSpPr>
          <p:cNvPr id="3" name="Text Placeholder 2">
            <a:extLst>
              <a:ext uri="{FF2B5EF4-FFF2-40B4-BE49-F238E27FC236}">
                <a16:creationId xmlns:a16="http://schemas.microsoft.com/office/drawing/2014/main" id="{237552C3-038C-2F3F-51FC-B607FF36031F}"/>
              </a:ext>
            </a:extLst>
          </p:cNvPr>
          <p:cNvSpPr>
            <a:spLocks noGrp="1"/>
          </p:cNvSpPr>
          <p:nvPr>
            <p:ph type="body" sz="quarter" idx="10"/>
          </p:nvPr>
        </p:nvSpPr>
        <p:spPr>
          <a:xfrm>
            <a:off x="838200" y="1396599"/>
            <a:ext cx="10515600" cy="4064802"/>
          </a:xfrm>
        </p:spPr>
        <p:txBody>
          <a:bodyPr/>
          <a:lstStyle/>
          <a:p>
            <a:pPr marL="342900" indent="-342900">
              <a:buFont typeface="Arial" panose="020B0604020202020204" pitchFamily="34" charset="0"/>
              <a:buChar char="•"/>
            </a:pPr>
            <a:r>
              <a:rPr lang="en-US" dirty="0"/>
              <a:t>Markdown</a:t>
            </a:r>
          </a:p>
          <a:p>
            <a:pPr marL="342900" indent="-342900">
              <a:buFont typeface="Arial" panose="020B0604020202020204" pitchFamily="34" charset="0"/>
              <a:buChar char="•"/>
            </a:pPr>
            <a:r>
              <a:rPr lang="en-US" dirty="0"/>
              <a:t>Microsoft Docs Authoring Pack</a:t>
            </a:r>
          </a:p>
          <a:p>
            <a:pPr marL="342900" indent="-342900">
              <a:buFont typeface="Arial" panose="020B0604020202020204" pitchFamily="34" charset="0"/>
              <a:buChar char="•"/>
            </a:pPr>
            <a:r>
              <a:rPr lang="en-US" dirty="0"/>
              <a:t>Full GitHub workflow</a:t>
            </a:r>
          </a:p>
        </p:txBody>
      </p:sp>
      <p:grpSp>
        <p:nvGrpSpPr>
          <p:cNvPr id="4" name="Group 3">
            <a:extLst>
              <a:ext uri="{FF2B5EF4-FFF2-40B4-BE49-F238E27FC236}">
                <a16:creationId xmlns:a16="http://schemas.microsoft.com/office/drawing/2014/main" id="{EFED79B3-9A54-FC27-9538-700E541B7A9D}"/>
              </a:ext>
            </a:extLst>
          </p:cNvPr>
          <p:cNvGrpSpPr/>
          <p:nvPr/>
        </p:nvGrpSpPr>
        <p:grpSpPr>
          <a:xfrm>
            <a:off x="3267397" y="6398481"/>
            <a:ext cx="5657205" cy="266483"/>
            <a:chOff x="4035136" y="6344051"/>
            <a:chExt cx="5657205" cy="266483"/>
          </a:xfrm>
        </p:grpSpPr>
        <p:grpSp>
          <p:nvGrpSpPr>
            <p:cNvPr id="5" name="Group 4">
              <a:extLst>
                <a:ext uri="{FF2B5EF4-FFF2-40B4-BE49-F238E27FC236}">
                  <a16:creationId xmlns:a16="http://schemas.microsoft.com/office/drawing/2014/main" id="{1CAB2D24-7A93-F743-DB27-FFFE98995228}"/>
                </a:ext>
              </a:extLst>
            </p:cNvPr>
            <p:cNvGrpSpPr/>
            <p:nvPr/>
          </p:nvGrpSpPr>
          <p:grpSpPr>
            <a:xfrm>
              <a:off x="4035136" y="6344051"/>
              <a:ext cx="1276391" cy="264743"/>
              <a:chOff x="3263248" y="4890189"/>
              <a:chExt cx="1276391" cy="264743"/>
            </a:xfrm>
          </p:grpSpPr>
          <p:sp>
            <p:nvSpPr>
              <p:cNvPr id="12" name="Subtitle 2">
                <a:extLst>
                  <a:ext uri="{FF2B5EF4-FFF2-40B4-BE49-F238E27FC236}">
                    <a16:creationId xmlns:a16="http://schemas.microsoft.com/office/drawing/2014/main" id="{B5C190AA-33FD-B567-BB22-9A0D3C0C4E1C}"/>
                  </a:ext>
                </a:extLst>
              </p:cNvPr>
              <p:cNvSpPr txBox="1">
                <a:spLocks/>
              </p:cNvSpPr>
              <p:nvPr/>
            </p:nvSpPr>
            <p:spPr>
              <a:xfrm>
                <a:off x="3472839" y="4890189"/>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2"/>
                  </a:rPr>
                  <a:t>sdwheeler</a:t>
                </a:r>
                <a:endParaRPr lang="en-US" sz="1600" dirty="0"/>
              </a:p>
            </p:txBody>
          </p:sp>
          <p:pic>
            <p:nvPicPr>
              <p:cNvPr id="13" name="Picture 12">
                <a:extLst>
                  <a:ext uri="{FF2B5EF4-FFF2-40B4-BE49-F238E27FC236}">
                    <a16:creationId xmlns:a16="http://schemas.microsoft.com/office/drawing/2014/main" id="{377D16F4-3F30-FFE4-53B3-A7FA031DB2B3}"/>
                  </a:ext>
                </a:extLst>
              </p:cNvPr>
              <p:cNvPicPr>
                <a:picLocks noChangeAspect="1"/>
              </p:cNvPicPr>
              <p:nvPr/>
            </p:nvPicPr>
            <p:blipFill>
              <a:blip r:embed="rId3"/>
              <a:stretch>
                <a:fillRect/>
              </a:stretch>
            </p:blipFill>
            <p:spPr>
              <a:xfrm>
                <a:off x="3263248" y="4945341"/>
                <a:ext cx="209591" cy="209591"/>
              </a:xfrm>
              <a:prstGeom prst="rect">
                <a:avLst/>
              </a:prstGeom>
            </p:spPr>
          </p:pic>
        </p:grpSp>
        <p:grpSp>
          <p:nvGrpSpPr>
            <p:cNvPr id="6" name="Group 5">
              <a:extLst>
                <a:ext uri="{FF2B5EF4-FFF2-40B4-BE49-F238E27FC236}">
                  <a16:creationId xmlns:a16="http://schemas.microsoft.com/office/drawing/2014/main" id="{DCBACABC-5845-4625-5C85-3FEE09A6EEEA}"/>
                </a:ext>
              </a:extLst>
            </p:cNvPr>
            <p:cNvGrpSpPr/>
            <p:nvPr/>
          </p:nvGrpSpPr>
          <p:grpSpPr>
            <a:xfrm>
              <a:off x="8415950" y="6344052"/>
              <a:ext cx="1276391" cy="259615"/>
              <a:chOff x="4620847" y="4945341"/>
              <a:chExt cx="1276391" cy="259615"/>
            </a:xfrm>
          </p:grpSpPr>
          <p:sp>
            <p:nvSpPr>
              <p:cNvPr id="10" name="Subtitle 2">
                <a:extLst>
                  <a:ext uri="{FF2B5EF4-FFF2-40B4-BE49-F238E27FC236}">
                    <a16:creationId xmlns:a16="http://schemas.microsoft.com/office/drawing/2014/main" id="{9A1F0A51-E9AA-A31B-587F-3EA9D133DC25}"/>
                  </a:ext>
                </a:extLst>
              </p:cNvPr>
              <p:cNvSpPr txBox="1">
                <a:spLocks/>
              </p:cNvSpPr>
              <p:nvPr/>
            </p:nvSpPr>
            <p:spPr>
              <a:xfrm>
                <a:off x="4830438" y="4945341"/>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4"/>
                  </a:rPr>
                  <a:t>swsamwa</a:t>
                </a:r>
                <a:endParaRPr lang="en-US" sz="1600" dirty="0"/>
              </a:p>
            </p:txBody>
          </p:sp>
          <p:pic>
            <p:nvPicPr>
              <p:cNvPr id="11" name="Picture 10" descr="Logo, icon&#10;&#10;Description automatically generated">
                <a:extLst>
                  <a:ext uri="{FF2B5EF4-FFF2-40B4-BE49-F238E27FC236}">
                    <a16:creationId xmlns:a16="http://schemas.microsoft.com/office/drawing/2014/main" id="{02856F40-D61E-3052-1234-81A9E48A3985}"/>
                  </a:ext>
                </a:extLst>
              </p:cNvPr>
              <p:cNvPicPr>
                <a:picLocks noChangeAspect="1"/>
              </p:cNvPicPr>
              <p:nvPr/>
            </p:nvPicPr>
            <p:blipFill>
              <a:blip r:embed="rId5"/>
              <a:stretch>
                <a:fillRect/>
              </a:stretch>
            </p:blipFill>
            <p:spPr>
              <a:xfrm>
                <a:off x="4620847" y="4994644"/>
                <a:ext cx="210312" cy="210312"/>
              </a:xfrm>
              <a:prstGeom prst="rect">
                <a:avLst/>
              </a:prstGeom>
            </p:spPr>
          </p:pic>
        </p:grpSp>
        <p:grpSp>
          <p:nvGrpSpPr>
            <p:cNvPr id="7" name="Group 6">
              <a:extLst>
                <a:ext uri="{FF2B5EF4-FFF2-40B4-BE49-F238E27FC236}">
                  <a16:creationId xmlns:a16="http://schemas.microsoft.com/office/drawing/2014/main" id="{BB1394A7-F87C-0B8C-489C-FE566A136D0F}"/>
                </a:ext>
              </a:extLst>
            </p:cNvPr>
            <p:cNvGrpSpPr/>
            <p:nvPr/>
          </p:nvGrpSpPr>
          <p:grpSpPr>
            <a:xfrm>
              <a:off x="5417404" y="6347286"/>
              <a:ext cx="2894111" cy="263248"/>
              <a:chOff x="6376013" y="4947081"/>
              <a:chExt cx="2894111" cy="263248"/>
            </a:xfrm>
          </p:grpSpPr>
          <p:pic>
            <p:nvPicPr>
              <p:cNvPr id="8" name="Picture 2" descr="Microsoft symbol for social media channels">
                <a:extLst>
                  <a:ext uri="{FF2B5EF4-FFF2-40B4-BE49-F238E27FC236}">
                    <a16:creationId xmlns:a16="http://schemas.microsoft.com/office/drawing/2014/main" id="{955A2CFC-4010-6E1B-05D2-76A6B0CC4A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6013" y="5000017"/>
                <a:ext cx="210312" cy="21031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9DDBEE6D-043B-9CBD-CBE8-AAA73352508A}"/>
                  </a:ext>
                </a:extLst>
              </p:cNvPr>
              <p:cNvSpPr txBox="1">
                <a:spLocks/>
              </p:cNvSpPr>
              <p:nvPr/>
            </p:nvSpPr>
            <p:spPr>
              <a:xfrm>
                <a:off x="6480448" y="4947081"/>
                <a:ext cx="2789676" cy="256381"/>
              </a:xfrm>
              <a:prstGeom prst="rect">
                <a:avLst/>
              </a:prstGeom>
              <a:ln>
                <a:noFill/>
              </a:ln>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a:hlinkClick r:id="rId7"/>
                  </a:rPr>
                  <a:t>sean.wheeler@microsoft.com</a:t>
                </a:r>
                <a:endParaRPr lang="en-US" sz="1600" dirty="0"/>
              </a:p>
              <a:p>
                <a:endParaRPr lang="en-US" sz="1600" dirty="0"/>
              </a:p>
            </p:txBody>
          </p:sp>
        </p:grpSp>
      </p:grpSp>
    </p:spTree>
    <p:extLst>
      <p:ext uri="{BB962C8B-B14F-4D97-AF65-F5344CB8AC3E}">
        <p14:creationId xmlns:p14="http://schemas.microsoft.com/office/powerpoint/2010/main" val="2142177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2AD2-F07D-A142-869F-ED33F7CD768B}"/>
              </a:ext>
            </a:extLst>
          </p:cNvPr>
          <p:cNvSpPr>
            <a:spLocks noGrp="1"/>
          </p:cNvSpPr>
          <p:nvPr>
            <p:ph type="title"/>
          </p:nvPr>
        </p:nvSpPr>
        <p:spPr/>
        <p:txBody>
          <a:bodyPr/>
          <a:lstStyle/>
          <a:p>
            <a:r>
              <a:rPr lang="en-US" dirty="0"/>
              <a:t>Bonus - Another way to contribute</a:t>
            </a:r>
          </a:p>
        </p:txBody>
      </p:sp>
      <p:sp>
        <p:nvSpPr>
          <p:cNvPr id="3" name="Text Placeholder 2">
            <a:extLst>
              <a:ext uri="{FF2B5EF4-FFF2-40B4-BE49-F238E27FC236}">
                <a16:creationId xmlns:a16="http://schemas.microsoft.com/office/drawing/2014/main" id="{03915CC6-D8F1-324A-9EDF-C69177CB366B}"/>
              </a:ext>
            </a:extLst>
          </p:cNvPr>
          <p:cNvSpPr>
            <a:spLocks noGrp="1"/>
          </p:cNvSpPr>
          <p:nvPr>
            <p:ph type="body" sz="quarter" idx="10"/>
          </p:nvPr>
        </p:nvSpPr>
        <p:spPr>
          <a:xfrm>
            <a:off x="838200" y="1396599"/>
            <a:ext cx="10515600" cy="4064802"/>
          </a:xfrm>
        </p:spPr>
        <p:txBody>
          <a:bodyPr/>
          <a:lstStyle/>
          <a:p>
            <a:r>
              <a:rPr lang="en-US" sz="2800" dirty="0"/>
              <a:t>PowerShell Community Blog - </a:t>
            </a:r>
            <a:r>
              <a:rPr lang="en-US" sz="2000" dirty="0"/>
              <a:t>Great way to start writing and get free code and content reviews</a:t>
            </a:r>
            <a:endParaRPr lang="en-US" sz="2600" dirty="0"/>
          </a:p>
          <a:p>
            <a:pPr lvl="1"/>
            <a:r>
              <a:rPr lang="en-US" sz="2400" dirty="0"/>
              <a:t>GitHub Source - </a:t>
            </a:r>
            <a:r>
              <a:rPr lang="en-US" sz="2400" dirty="0">
                <a:hlinkClick r:id="rId2"/>
              </a:rPr>
              <a:t>https://github.com/PowerShell/Community-Blog</a:t>
            </a:r>
            <a:r>
              <a:rPr lang="en-US" sz="2400" dirty="0"/>
              <a:t> </a:t>
            </a:r>
          </a:p>
          <a:p>
            <a:pPr lvl="1"/>
            <a:r>
              <a:rPr lang="en-US" sz="2400" dirty="0"/>
              <a:t>Blog site - </a:t>
            </a:r>
            <a:r>
              <a:rPr lang="en-US" sz="2400" dirty="0">
                <a:hlinkClick r:id="rId3"/>
              </a:rPr>
              <a:t>https://devblogs.microsoft.com/powershell-community/</a:t>
            </a:r>
            <a:r>
              <a:rPr lang="en-US" sz="2400" dirty="0"/>
              <a:t> </a:t>
            </a:r>
          </a:p>
          <a:p>
            <a:endParaRPr lang="en-US" sz="2400" dirty="0"/>
          </a:p>
          <a:p>
            <a:r>
              <a:rPr lang="en-US" sz="2400" dirty="0" err="1"/>
              <a:t>Hacktoberfest</a:t>
            </a:r>
            <a:r>
              <a:rPr lang="en-US" sz="2400" dirty="0"/>
              <a:t> – </a:t>
            </a:r>
            <a:r>
              <a:rPr lang="en-US" dirty="0">
                <a:hlinkClick r:id="rId4"/>
              </a:rPr>
              <a:t>https://hacktoberfest.com/about</a:t>
            </a:r>
            <a:endParaRPr lang="en-US" dirty="0"/>
          </a:p>
          <a:p>
            <a:pPr marL="914400" lvl="1" indent="-342900">
              <a:buFont typeface="Arial" panose="020B0604020202020204" pitchFamily="34" charset="0"/>
              <a:buChar char="•"/>
            </a:pPr>
            <a:r>
              <a:rPr lang="en-US" dirty="0" err="1">
                <a:hlinkClick r:id="rId5"/>
              </a:rPr>
              <a:t>Hacktoberfest</a:t>
            </a:r>
            <a:r>
              <a:rPr lang="en-US" dirty="0">
                <a:hlinkClick r:id="rId5"/>
              </a:rPr>
              <a:t> and Microsoft Learn - Contributor Guide | Microsoft Learn</a:t>
            </a:r>
            <a:endParaRPr lang="en-US" dirty="0"/>
          </a:p>
          <a:p>
            <a:pPr marL="914400" lvl="1" indent="-342900">
              <a:buFont typeface="Arial" panose="020B0604020202020204" pitchFamily="34" charset="0"/>
              <a:buChar char="•"/>
            </a:pPr>
            <a:r>
              <a:rPr lang="en-US" dirty="0"/>
              <a:t>List of beginner repositories: </a:t>
            </a:r>
            <a:r>
              <a:rPr lang="en-US" dirty="0">
                <a:hlinkClick r:id="rId6"/>
              </a:rPr>
              <a:t>https://up-for-grabs.net</a:t>
            </a:r>
            <a:r>
              <a:rPr lang="en-US" dirty="0"/>
              <a:t> </a:t>
            </a:r>
            <a:endParaRPr lang="en-US" sz="2200" dirty="0"/>
          </a:p>
          <a:p>
            <a:endParaRPr lang="en-US" dirty="0"/>
          </a:p>
        </p:txBody>
      </p:sp>
      <p:grpSp>
        <p:nvGrpSpPr>
          <p:cNvPr id="4" name="Group 3">
            <a:extLst>
              <a:ext uri="{FF2B5EF4-FFF2-40B4-BE49-F238E27FC236}">
                <a16:creationId xmlns:a16="http://schemas.microsoft.com/office/drawing/2014/main" id="{1F0F7F69-7D46-B5AC-A4E4-05FB3E4CDF61}"/>
              </a:ext>
            </a:extLst>
          </p:cNvPr>
          <p:cNvGrpSpPr/>
          <p:nvPr/>
        </p:nvGrpSpPr>
        <p:grpSpPr>
          <a:xfrm>
            <a:off x="3267397" y="6398481"/>
            <a:ext cx="5657205" cy="266483"/>
            <a:chOff x="4035136" y="6344051"/>
            <a:chExt cx="5657205" cy="266483"/>
          </a:xfrm>
        </p:grpSpPr>
        <p:grpSp>
          <p:nvGrpSpPr>
            <p:cNvPr id="5" name="Group 4">
              <a:extLst>
                <a:ext uri="{FF2B5EF4-FFF2-40B4-BE49-F238E27FC236}">
                  <a16:creationId xmlns:a16="http://schemas.microsoft.com/office/drawing/2014/main" id="{581D3504-7001-283F-8D10-9F13EFB92F94}"/>
                </a:ext>
              </a:extLst>
            </p:cNvPr>
            <p:cNvGrpSpPr/>
            <p:nvPr/>
          </p:nvGrpSpPr>
          <p:grpSpPr>
            <a:xfrm>
              <a:off x="4035136" y="6344051"/>
              <a:ext cx="1276391" cy="264743"/>
              <a:chOff x="3263248" y="4890189"/>
              <a:chExt cx="1276391" cy="264743"/>
            </a:xfrm>
          </p:grpSpPr>
          <p:sp>
            <p:nvSpPr>
              <p:cNvPr id="12" name="Subtitle 2">
                <a:extLst>
                  <a:ext uri="{FF2B5EF4-FFF2-40B4-BE49-F238E27FC236}">
                    <a16:creationId xmlns:a16="http://schemas.microsoft.com/office/drawing/2014/main" id="{93FF1B93-3DEE-76A0-C6E5-ABE62D1EBDAE}"/>
                  </a:ext>
                </a:extLst>
              </p:cNvPr>
              <p:cNvSpPr txBox="1">
                <a:spLocks/>
              </p:cNvSpPr>
              <p:nvPr/>
            </p:nvSpPr>
            <p:spPr>
              <a:xfrm>
                <a:off x="3472839" y="4890189"/>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7"/>
                  </a:rPr>
                  <a:t>sdwheeler</a:t>
                </a:r>
                <a:endParaRPr lang="en-US" sz="1600" dirty="0"/>
              </a:p>
            </p:txBody>
          </p:sp>
          <p:pic>
            <p:nvPicPr>
              <p:cNvPr id="13" name="Picture 12">
                <a:extLst>
                  <a:ext uri="{FF2B5EF4-FFF2-40B4-BE49-F238E27FC236}">
                    <a16:creationId xmlns:a16="http://schemas.microsoft.com/office/drawing/2014/main" id="{8E080B44-7A78-758A-0D13-12895BCE21BF}"/>
                  </a:ext>
                </a:extLst>
              </p:cNvPr>
              <p:cNvPicPr>
                <a:picLocks noChangeAspect="1"/>
              </p:cNvPicPr>
              <p:nvPr/>
            </p:nvPicPr>
            <p:blipFill>
              <a:blip r:embed="rId8"/>
              <a:stretch>
                <a:fillRect/>
              </a:stretch>
            </p:blipFill>
            <p:spPr>
              <a:xfrm>
                <a:off x="3263248" y="4945341"/>
                <a:ext cx="209591" cy="209591"/>
              </a:xfrm>
              <a:prstGeom prst="rect">
                <a:avLst/>
              </a:prstGeom>
            </p:spPr>
          </p:pic>
        </p:grpSp>
        <p:grpSp>
          <p:nvGrpSpPr>
            <p:cNvPr id="6" name="Group 5">
              <a:extLst>
                <a:ext uri="{FF2B5EF4-FFF2-40B4-BE49-F238E27FC236}">
                  <a16:creationId xmlns:a16="http://schemas.microsoft.com/office/drawing/2014/main" id="{09256172-FD1D-749D-2556-7CDCEB040136}"/>
                </a:ext>
              </a:extLst>
            </p:cNvPr>
            <p:cNvGrpSpPr/>
            <p:nvPr/>
          </p:nvGrpSpPr>
          <p:grpSpPr>
            <a:xfrm>
              <a:off x="8415950" y="6344052"/>
              <a:ext cx="1276391" cy="259615"/>
              <a:chOff x="4620847" y="4945341"/>
              <a:chExt cx="1276391" cy="259615"/>
            </a:xfrm>
          </p:grpSpPr>
          <p:sp>
            <p:nvSpPr>
              <p:cNvPr id="10" name="Subtitle 2">
                <a:extLst>
                  <a:ext uri="{FF2B5EF4-FFF2-40B4-BE49-F238E27FC236}">
                    <a16:creationId xmlns:a16="http://schemas.microsoft.com/office/drawing/2014/main" id="{3B467C63-02B0-60E4-13BF-5A071664E8F2}"/>
                  </a:ext>
                </a:extLst>
              </p:cNvPr>
              <p:cNvSpPr txBox="1">
                <a:spLocks/>
              </p:cNvSpPr>
              <p:nvPr/>
            </p:nvSpPr>
            <p:spPr>
              <a:xfrm>
                <a:off x="4830438" y="4945341"/>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9"/>
                  </a:rPr>
                  <a:t>swsamwa</a:t>
                </a:r>
                <a:endParaRPr lang="en-US" sz="1600" dirty="0"/>
              </a:p>
            </p:txBody>
          </p:sp>
          <p:pic>
            <p:nvPicPr>
              <p:cNvPr id="11" name="Picture 10" descr="Logo, icon&#10;&#10;Description automatically generated">
                <a:extLst>
                  <a:ext uri="{FF2B5EF4-FFF2-40B4-BE49-F238E27FC236}">
                    <a16:creationId xmlns:a16="http://schemas.microsoft.com/office/drawing/2014/main" id="{4E166750-9961-61CD-91CF-FD8D7A6DB660}"/>
                  </a:ext>
                </a:extLst>
              </p:cNvPr>
              <p:cNvPicPr>
                <a:picLocks noChangeAspect="1"/>
              </p:cNvPicPr>
              <p:nvPr/>
            </p:nvPicPr>
            <p:blipFill>
              <a:blip r:embed="rId10"/>
              <a:stretch>
                <a:fillRect/>
              </a:stretch>
            </p:blipFill>
            <p:spPr>
              <a:xfrm>
                <a:off x="4620847" y="4994644"/>
                <a:ext cx="210312" cy="210312"/>
              </a:xfrm>
              <a:prstGeom prst="rect">
                <a:avLst/>
              </a:prstGeom>
            </p:spPr>
          </p:pic>
        </p:grpSp>
        <p:grpSp>
          <p:nvGrpSpPr>
            <p:cNvPr id="7" name="Group 6">
              <a:extLst>
                <a:ext uri="{FF2B5EF4-FFF2-40B4-BE49-F238E27FC236}">
                  <a16:creationId xmlns:a16="http://schemas.microsoft.com/office/drawing/2014/main" id="{3686CD63-1A30-8A6E-C9D9-1D00C1F499F5}"/>
                </a:ext>
              </a:extLst>
            </p:cNvPr>
            <p:cNvGrpSpPr/>
            <p:nvPr/>
          </p:nvGrpSpPr>
          <p:grpSpPr>
            <a:xfrm>
              <a:off x="5417404" y="6347286"/>
              <a:ext cx="2894111" cy="263248"/>
              <a:chOff x="6376013" y="4947081"/>
              <a:chExt cx="2894111" cy="263248"/>
            </a:xfrm>
          </p:grpSpPr>
          <p:pic>
            <p:nvPicPr>
              <p:cNvPr id="8" name="Picture 2" descr="Microsoft symbol for social media channels">
                <a:extLst>
                  <a:ext uri="{FF2B5EF4-FFF2-40B4-BE49-F238E27FC236}">
                    <a16:creationId xmlns:a16="http://schemas.microsoft.com/office/drawing/2014/main" id="{95453867-CF3B-1ADF-B9F7-98865BA121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76013" y="5000017"/>
                <a:ext cx="210312" cy="21031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F4D1E231-24F7-271B-25EA-F63B876D1F7B}"/>
                  </a:ext>
                </a:extLst>
              </p:cNvPr>
              <p:cNvSpPr txBox="1">
                <a:spLocks/>
              </p:cNvSpPr>
              <p:nvPr/>
            </p:nvSpPr>
            <p:spPr>
              <a:xfrm>
                <a:off x="6480448" y="4947081"/>
                <a:ext cx="2789676" cy="256381"/>
              </a:xfrm>
              <a:prstGeom prst="rect">
                <a:avLst/>
              </a:prstGeom>
              <a:ln>
                <a:noFill/>
              </a:ln>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a:hlinkClick r:id="rId12"/>
                  </a:rPr>
                  <a:t>sean.wheeler@microsoft.com</a:t>
                </a:r>
                <a:endParaRPr lang="en-US" sz="1600" dirty="0"/>
              </a:p>
              <a:p>
                <a:endParaRPr lang="en-US" sz="1600" dirty="0"/>
              </a:p>
            </p:txBody>
          </p:sp>
        </p:grpSp>
      </p:grpSp>
    </p:spTree>
    <p:extLst>
      <p:ext uri="{BB962C8B-B14F-4D97-AF65-F5344CB8AC3E}">
        <p14:creationId xmlns:p14="http://schemas.microsoft.com/office/powerpoint/2010/main" val="6793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1519B-3465-1F3A-5A1A-033D58D8F31A}"/>
              </a:ext>
            </a:extLst>
          </p:cNvPr>
          <p:cNvSpPr>
            <a:spLocks noGrp="1"/>
          </p:cNvSpPr>
          <p:nvPr>
            <p:ph type="title"/>
          </p:nvPr>
        </p:nvSpPr>
        <p:spPr/>
        <p:txBody>
          <a:bodyPr/>
          <a:lstStyle/>
          <a:p>
            <a:r>
              <a:rPr lang="en-US" dirty="0"/>
              <a:t>Key takeaways</a:t>
            </a:r>
          </a:p>
        </p:txBody>
      </p:sp>
      <p:sp>
        <p:nvSpPr>
          <p:cNvPr id="3" name="Text Placeholder 2">
            <a:extLst>
              <a:ext uri="{FF2B5EF4-FFF2-40B4-BE49-F238E27FC236}">
                <a16:creationId xmlns:a16="http://schemas.microsoft.com/office/drawing/2014/main" id="{775A4BDE-3AC9-40F5-D9DE-B49A92F5F176}"/>
              </a:ext>
            </a:extLst>
          </p:cNvPr>
          <p:cNvSpPr>
            <a:spLocks noGrp="1"/>
          </p:cNvSpPr>
          <p:nvPr>
            <p:ph type="body" sz="quarter" idx="10"/>
          </p:nvPr>
        </p:nvSpPr>
        <p:spPr>
          <a:xfrm>
            <a:off x="838200" y="1396599"/>
            <a:ext cx="10515600" cy="4064802"/>
          </a:xfrm>
        </p:spPr>
        <p:txBody>
          <a:bodyPr/>
          <a:lstStyle/>
          <a:p>
            <a:r>
              <a:rPr lang="en-US" sz="2400" dirty="0"/>
              <a:t>Read the contributor &amp; style guides</a:t>
            </a:r>
          </a:p>
          <a:p>
            <a:pPr lvl="1"/>
            <a:r>
              <a:rPr lang="en-US" sz="2000" dirty="0"/>
              <a:t>Docs </a:t>
            </a:r>
            <a:r>
              <a:rPr lang="en-US" sz="2000" dirty="0">
                <a:hlinkClick r:id="rId2"/>
              </a:rPr>
              <a:t>Contributor Guide</a:t>
            </a:r>
            <a:endParaRPr lang="en-US" sz="2000" dirty="0"/>
          </a:p>
          <a:p>
            <a:pPr lvl="1"/>
            <a:r>
              <a:rPr lang="en-US" sz="2000" dirty="0"/>
              <a:t>PowerShell-specific </a:t>
            </a:r>
            <a:r>
              <a:rPr lang="en-US" sz="2000" dirty="0">
                <a:hlinkClick r:id="rId3"/>
              </a:rPr>
              <a:t>Contributor Guide</a:t>
            </a:r>
            <a:endParaRPr lang="en-US" sz="2000" dirty="0"/>
          </a:p>
          <a:p>
            <a:pPr lvl="1"/>
            <a:r>
              <a:rPr lang="en-US" sz="2000" dirty="0">
                <a:hlinkClick r:id="rId4"/>
              </a:rPr>
              <a:t>Microsoft Style Guide</a:t>
            </a:r>
            <a:endParaRPr lang="en-US" sz="2000" dirty="0"/>
          </a:p>
          <a:p>
            <a:r>
              <a:rPr lang="en-US" sz="2400" dirty="0"/>
              <a:t>The process is the same for contributing to any learn.microsoft.com content</a:t>
            </a:r>
          </a:p>
          <a:p>
            <a:pPr lvl="1"/>
            <a:r>
              <a:rPr lang="en-US" sz="2000" dirty="0"/>
              <a:t>Only difference would be content-specific styling</a:t>
            </a:r>
          </a:p>
          <a:p>
            <a:pPr lvl="1"/>
            <a:r>
              <a:rPr lang="en-US" sz="2000" dirty="0"/>
              <a:t>PowerShell content is everywhere – Azure, Office, Windows, SQL, etc.</a:t>
            </a:r>
          </a:p>
          <a:p>
            <a:endParaRPr lang="en-US" dirty="0"/>
          </a:p>
        </p:txBody>
      </p:sp>
      <p:grpSp>
        <p:nvGrpSpPr>
          <p:cNvPr id="4" name="Group 3">
            <a:extLst>
              <a:ext uri="{FF2B5EF4-FFF2-40B4-BE49-F238E27FC236}">
                <a16:creationId xmlns:a16="http://schemas.microsoft.com/office/drawing/2014/main" id="{F4969F7A-9D10-1635-211F-C00EFFAFFDC5}"/>
              </a:ext>
            </a:extLst>
          </p:cNvPr>
          <p:cNvGrpSpPr/>
          <p:nvPr/>
        </p:nvGrpSpPr>
        <p:grpSpPr>
          <a:xfrm>
            <a:off x="3267397" y="6398481"/>
            <a:ext cx="5657205" cy="266483"/>
            <a:chOff x="4035136" y="6344051"/>
            <a:chExt cx="5657205" cy="266483"/>
          </a:xfrm>
        </p:grpSpPr>
        <p:grpSp>
          <p:nvGrpSpPr>
            <p:cNvPr id="5" name="Group 4">
              <a:extLst>
                <a:ext uri="{FF2B5EF4-FFF2-40B4-BE49-F238E27FC236}">
                  <a16:creationId xmlns:a16="http://schemas.microsoft.com/office/drawing/2014/main" id="{0BB4AB10-204A-9E54-A5B2-D08017171C44}"/>
                </a:ext>
              </a:extLst>
            </p:cNvPr>
            <p:cNvGrpSpPr/>
            <p:nvPr/>
          </p:nvGrpSpPr>
          <p:grpSpPr>
            <a:xfrm>
              <a:off x="4035136" y="6344051"/>
              <a:ext cx="1276391" cy="264743"/>
              <a:chOff x="3263248" y="4890189"/>
              <a:chExt cx="1276391" cy="264743"/>
            </a:xfrm>
          </p:grpSpPr>
          <p:sp>
            <p:nvSpPr>
              <p:cNvPr id="12" name="Subtitle 2">
                <a:extLst>
                  <a:ext uri="{FF2B5EF4-FFF2-40B4-BE49-F238E27FC236}">
                    <a16:creationId xmlns:a16="http://schemas.microsoft.com/office/drawing/2014/main" id="{8EB1B4E9-9D49-1782-6864-E6F73B915EA8}"/>
                  </a:ext>
                </a:extLst>
              </p:cNvPr>
              <p:cNvSpPr txBox="1">
                <a:spLocks/>
              </p:cNvSpPr>
              <p:nvPr/>
            </p:nvSpPr>
            <p:spPr>
              <a:xfrm>
                <a:off x="3472839" y="4890189"/>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5"/>
                  </a:rPr>
                  <a:t>sdwheeler</a:t>
                </a:r>
                <a:endParaRPr lang="en-US" sz="1600" dirty="0"/>
              </a:p>
            </p:txBody>
          </p:sp>
          <p:pic>
            <p:nvPicPr>
              <p:cNvPr id="13" name="Picture 12">
                <a:extLst>
                  <a:ext uri="{FF2B5EF4-FFF2-40B4-BE49-F238E27FC236}">
                    <a16:creationId xmlns:a16="http://schemas.microsoft.com/office/drawing/2014/main" id="{896BD157-8CB9-AB13-A128-B81690E1D14D}"/>
                  </a:ext>
                </a:extLst>
              </p:cNvPr>
              <p:cNvPicPr>
                <a:picLocks noChangeAspect="1"/>
              </p:cNvPicPr>
              <p:nvPr/>
            </p:nvPicPr>
            <p:blipFill>
              <a:blip r:embed="rId6"/>
              <a:stretch>
                <a:fillRect/>
              </a:stretch>
            </p:blipFill>
            <p:spPr>
              <a:xfrm>
                <a:off x="3263248" y="4945341"/>
                <a:ext cx="209591" cy="209591"/>
              </a:xfrm>
              <a:prstGeom prst="rect">
                <a:avLst/>
              </a:prstGeom>
            </p:spPr>
          </p:pic>
        </p:grpSp>
        <p:grpSp>
          <p:nvGrpSpPr>
            <p:cNvPr id="6" name="Group 5">
              <a:extLst>
                <a:ext uri="{FF2B5EF4-FFF2-40B4-BE49-F238E27FC236}">
                  <a16:creationId xmlns:a16="http://schemas.microsoft.com/office/drawing/2014/main" id="{8607F409-02FE-42F9-D6E3-94529396A152}"/>
                </a:ext>
              </a:extLst>
            </p:cNvPr>
            <p:cNvGrpSpPr/>
            <p:nvPr/>
          </p:nvGrpSpPr>
          <p:grpSpPr>
            <a:xfrm>
              <a:off x="8415950" y="6344052"/>
              <a:ext cx="1276391" cy="259615"/>
              <a:chOff x="4620847" y="4945341"/>
              <a:chExt cx="1276391" cy="259615"/>
            </a:xfrm>
          </p:grpSpPr>
          <p:sp>
            <p:nvSpPr>
              <p:cNvPr id="10" name="Subtitle 2">
                <a:extLst>
                  <a:ext uri="{FF2B5EF4-FFF2-40B4-BE49-F238E27FC236}">
                    <a16:creationId xmlns:a16="http://schemas.microsoft.com/office/drawing/2014/main" id="{22B60618-206A-C029-425B-D54AC03994AE}"/>
                  </a:ext>
                </a:extLst>
              </p:cNvPr>
              <p:cNvSpPr txBox="1">
                <a:spLocks/>
              </p:cNvSpPr>
              <p:nvPr/>
            </p:nvSpPr>
            <p:spPr>
              <a:xfrm>
                <a:off x="4830438" y="4945341"/>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7"/>
                  </a:rPr>
                  <a:t>swsamwa</a:t>
                </a:r>
                <a:endParaRPr lang="en-US" sz="1600" dirty="0"/>
              </a:p>
            </p:txBody>
          </p:sp>
          <p:pic>
            <p:nvPicPr>
              <p:cNvPr id="11" name="Picture 10" descr="Logo, icon&#10;&#10;Description automatically generated">
                <a:extLst>
                  <a:ext uri="{FF2B5EF4-FFF2-40B4-BE49-F238E27FC236}">
                    <a16:creationId xmlns:a16="http://schemas.microsoft.com/office/drawing/2014/main" id="{44987F8F-5D65-93A5-9DAB-FA5ED378EC89}"/>
                  </a:ext>
                </a:extLst>
              </p:cNvPr>
              <p:cNvPicPr>
                <a:picLocks noChangeAspect="1"/>
              </p:cNvPicPr>
              <p:nvPr/>
            </p:nvPicPr>
            <p:blipFill>
              <a:blip r:embed="rId8"/>
              <a:stretch>
                <a:fillRect/>
              </a:stretch>
            </p:blipFill>
            <p:spPr>
              <a:xfrm>
                <a:off x="4620847" y="4994644"/>
                <a:ext cx="210312" cy="210312"/>
              </a:xfrm>
              <a:prstGeom prst="rect">
                <a:avLst/>
              </a:prstGeom>
            </p:spPr>
          </p:pic>
        </p:grpSp>
        <p:grpSp>
          <p:nvGrpSpPr>
            <p:cNvPr id="7" name="Group 6">
              <a:extLst>
                <a:ext uri="{FF2B5EF4-FFF2-40B4-BE49-F238E27FC236}">
                  <a16:creationId xmlns:a16="http://schemas.microsoft.com/office/drawing/2014/main" id="{48039CE1-5416-AB74-D582-274F40F07253}"/>
                </a:ext>
              </a:extLst>
            </p:cNvPr>
            <p:cNvGrpSpPr/>
            <p:nvPr/>
          </p:nvGrpSpPr>
          <p:grpSpPr>
            <a:xfrm>
              <a:off x="5417404" y="6347286"/>
              <a:ext cx="2894111" cy="263248"/>
              <a:chOff x="6376013" y="4947081"/>
              <a:chExt cx="2894111" cy="263248"/>
            </a:xfrm>
          </p:grpSpPr>
          <p:pic>
            <p:nvPicPr>
              <p:cNvPr id="8" name="Picture 2" descr="Microsoft symbol for social media channels">
                <a:extLst>
                  <a:ext uri="{FF2B5EF4-FFF2-40B4-BE49-F238E27FC236}">
                    <a16:creationId xmlns:a16="http://schemas.microsoft.com/office/drawing/2014/main" id="{D7006DBD-6C45-CC58-ADF3-4348C9D8D5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6013" y="5000017"/>
                <a:ext cx="210312" cy="21031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CD789A63-F3E4-77D4-E947-DEA4CC807B87}"/>
                  </a:ext>
                </a:extLst>
              </p:cNvPr>
              <p:cNvSpPr txBox="1">
                <a:spLocks/>
              </p:cNvSpPr>
              <p:nvPr/>
            </p:nvSpPr>
            <p:spPr>
              <a:xfrm>
                <a:off x="6480448" y="4947081"/>
                <a:ext cx="2789676" cy="256381"/>
              </a:xfrm>
              <a:prstGeom prst="rect">
                <a:avLst/>
              </a:prstGeom>
              <a:ln>
                <a:noFill/>
              </a:ln>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a:hlinkClick r:id="rId10"/>
                  </a:rPr>
                  <a:t>sean.wheeler@microsoft.com</a:t>
                </a:r>
                <a:endParaRPr lang="en-US" sz="1600" dirty="0"/>
              </a:p>
              <a:p>
                <a:endParaRPr lang="en-US" sz="1600" dirty="0"/>
              </a:p>
            </p:txBody>
          </p:sp>
        </p:grpSp>
      </p:grpSp>
    </p:spTree>
    <p:extLst>
      <p:ext uri="{BB962C8B-B14F-4D97-AF65-F5344CB8AC3E}">
        <p14:creationId xmlns:p14="http://schemas.microsoft.com/office/powerpoint/2010/main" val="667062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8C1E-AD36-BE72-D216-E711FD33A80E}"/>
              </a:ext>
            </a:extLst>
          </p:cNvPr>
          <p:cNvSpPr>
            <a:spLocks noGrp="1"/>
          </p:cNvSpPr>
          <p:nvPr>
            <p:ph type="title"/>
          </p:nvPr>
        </p:nvSpPr>
        <p:spPr/>
        <p:txBody>
          <a:bodyPr/>
          <a:lstStyle/>
          <a:p>
            <a:r>
              <a:rPr lang="en-US" dirty="0"/>
              <a:t>Resources &amp; Links</a:t>
            </a:r>
          </a:p>
        </p:txBody>
      </p:sp>
      <p:sp>
        <p:nvSpPr>
          <p:cNvPr id="3" name="Text Placeholder 2">
            <a:extLst>
              <a:ext uri="{FF2B5EF4-FFF2-40B4-BE49-F238E27FC236}">
                <a16:creationId xmlns:a16="http://schemas.microsoft.com/office/drawing/2014/main" id="{B36FBA40-206A-559B-E304-7072A567861E}"/>
              </a:ext>
            </a:extLst>
          </p:cNvPr>
          <p:cNvSpPr>
            <a:spLocks noGrp="1"/>
          </p:cNvSpPr>
          <p:nvPr>
            <p:ph type="body" sz="quarter" idx="10"/>
          </p:nvPr>
        </p:nvSpPr>
        <p:spPr>
          <a:xfrm>
            <a:off x="838200" y="1373813"/>
            <a:ext cx="10515600" cy="4064802"/>
          </a:xfrm>
        </p:spPr>
        <p:txBody>
          <a:bodyPr/>
          <a:lstStyle/>
          <a:p>
            <a:r>
              <a:rPr lang="en-US" sz="2000" dirty="0"/>
              <a:t>Tools</a:t>
            </a:r>
          </a:p>
          <a:p>
            <a:pPr lvl="1"/>
            <a:r>
              <a:rPr lang="en-US" dirty="0"/>
              <a:t>Visual Studio Code – </a:t>
            </a:r>
            <a:r>
              <a:rPr lang="en-US" dirty="0">
                <a:hlinkClick r:id="rId2"/>
              </a:rPr>
              <a:t>https://code.visualstudio.com</a:t>
            </a:r>
            <a:endParaRPr lang="en-US" dirty="0"/>
          </a:p>
          <a:p>
            <a:pPr lvl="1"/>
            <a:r>
              <a:rPr lang="en-US" dirty="0"/>
              <a:t>Vale - </a:t>
            </a:r>
            <a:r>
              <a:rPr lang="en-US" dirty="0">
                <a:hlinkClick r:id="rId3"/>
              </a:rPr>
              <a:t>Vale.sh - A linter for prose</a:t>
            </a:r>
            <a:r>
              <a:rPr lang="en-US" dirty="0"/>
              <a:t> &amp; VS Code extension - </a:t>
            </a:r>
            <a:r>
              <a:rPr lang="en-US" dirty="0">
                <a:hlinkClick r:id="rId4"/>
              </a:rPr>
              <a:t>Vale - Visual Studio Marketplace</a:t>
            </a:r>
            <a:endParaRPr lang="en-US" dirty="0"/>
          </a:p>
          <a:p>
            <a:pPr lvl="1"/>
            <a:r>
              <a:rPr lang="en-US" dirty="0">
                <a:hlinkClick r:id="rId5"/>
              </a:rPr>
              <a:t>Docs Authoring Pack - Visual Studio Marketplace</a:t>
            </a:r>
            <a:endParaRPr lang="en-US" dirty="0"/>
          </a:p>
          <a:p>
            <a:r>
              <a:rPr lang="en-US" sz="2000" dirty="0"/>
              <a:t>Markdown resources</a:t>
            </a:r>
          </a:p>
          <a:p>
            <a:pPr lvl="1"/>
            <a:r>
              <a:rPr lang="en-US" dirty="0">
                <a:hlinkClick r:id="rId6"/>
              </a:rPr>
              <a:t>Markdown reference</a:t>
            </a:r>
            <a:endParaRPr lang="en-US" dirty="0"/>
          </a:p>
          <a:p>
            <a:pPr lvl="1"/>
            <a:r>
              <a:rPr lang="en-US" dirty="0" err="1">
                <a:hlinkClick r:id="rId7"/>
              </a:rPr>
              <a:t>CommonMark</a:t>
            </a:r>
            <a:r>
              <a:rPr lang="en-US" dirty="0">
                <a:hlinkClick r:id="rId7"/>
              </a:rPr>
              <a:t> Specification</a:t>
            </a:r>
            <a:endParaRPr lang="en-US" dirty="0"/>
          </a:p>
          <a:p>
            <a:r>
              <a:rPr lang="en-US" sz="2000" dirty="0"/>
              <a:t>Git/GitHub</a:t>
            </a:r>
          </a:p>
          <a:p>
            <a:pPr lvl="1">
              <a:buClr>
                <a:schemeClr val="tx1"/>
              </a:buClr>
            </a:pPr>
            <a:r>
              <a:rPr lang="en-US" dirty="0">
                <a:solidFill>
                  <a:srgbClr val="4984DB"/>
                </a:solidFill>
                <a:hlinkClick r:id="rId8">
                  <a:extLst>
                    <a:ext uri="{A12FA001-AC4F-418D-AE19-62706E023703}">
                      <ahyp:hlinkClr xmlns:ahyp="http://schemas.microsoft.com/office/drawing/2018/hyperlinkcolor" val="tx"/>
                    </a:ext>
                  </a:extLst>
                </a:hlinkClick>
              </a:rPr>
              <a:t>GitHub Git Cheat Sheet</a:t>
            </a:r>
            <a:endParaRPr lang="en-US" dirty="0">
              <a:solidFill>
                <a:srgbClr val="4984DB"/>
              </a:solidFill>
            </a:endParaRPr>
          </a:p>
          <a:p>
            <a:pPr lvl="1">
              <a:buClr>
                <a:schemeClr val="tx1"/>
              </a:buClr>
            </a:pPr>
            <a:r>
              <a:rPr lang="en-US" dirty="0">
                <a:hlinkClick r:id="rId9"/>
              </a:rPr>
              <a:t>How to write the perfect pull request | The GitHub Blog</a:t>
            </a:r>
            <a:endParaRPr lang="en-US" dirty="0"/>
          </a:p>
        </p:txBody>
      </p:sp>
      <p:grpSp>
        <p:nvGrpSpPr>
          <p:cNvPr id="4" name="Group 3">
            <a:extLst>
              <a:ext uri="{FF2B5EF4-FFF2-40B4-BE49-F238E27FC236}">
                <a16:creationId xmlns:a16="http://schemas.microsoft.com/office/drawing/2014/main" id="{92B87487-84A3-9ED3-328C-9F883FB9CFAB}"/>
              </a:ext>
            </a:extLst>
          </p:cNvPr>
          <p:cNvGrpSpPr/>
          <p:nvPr/>
        </p:nvGrpSpPr>
        <p:grpSpPr>
          <a:xfrm>
            <a:off x="3267397" y="6398481"/>
            <a:ext cx="5657205" cy="266483"/>
            <a:chOff x="4035136" y="6344051"/>
            <a:chExt cx="5657205" cy="266483"/>
          </a:xfrm>
        </p:grpSpPr>
        <p:grpSp>
          <p:nvGrpSpPr>
            <p:cNvPr id="5" name="Group 4">
              <a:extLst>
                <a:ext uri="{FF2B5EF4-FFF2-40B4-BE49-F238E27FC236}">
                  <a16:creationId xmlns:a16="http://schemas.microsoft.com/office/drawing/2014/main" id="{62E1D7FB-F70D-567B-A8D4-45BFAD2BA79E}"/>
                </a:ext>
              </a:extLst>
            </p:cNvPr>
            <p:cNvGrpSpPr/>
            <p:nvPr/>
          </p:nvGrpSpPr>
          <p:grpSpPr>
            <a:xfrm>
              <a:off x="4035136" y="6344051"/>
              <a:ext cx="1276391" cy="264743"/>
              <a:chOff x="3263248" y="4890189"/>
              <a:chExt cx="1276391" cy="264743"/>
            </a:xfrm>
          </p:grpSpPr>
          <p:sp>
            <p:nvSpPr>
              <p:cNvPr id="12" name="Subtitle 2">
                <a:extLst>
                  <a:ext uri="{FF2B5EF4-FFF2-40B4-BE49-F238E27FC236}">
                    <a16:creationId xmlns:a16="http://schemas.microsoft.com/office/drawing/2014/main" id="{E79AB8D3-603E-8593-F338-831BCF2D796E}"/>
                  </a:ext>
                </a:extLst>
              </p:cNvPr>
              <p:cNvSpPr txBox="1">
                <a:spLocks/>
              </p:cNvSpPr>
              <p:nvPr/>
            </p:nvSpPr>
            <p:spPr>
              <a:xfrm>
                <a:off x="3472839" y="4890189"/>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10"/>
                  </a:rPr>
                  <a:t>sdwheeler</a:t>
                </a:r>
                <a:endParaRPr lang="en-US" sz="1600" dirty="0"/>
              </a:p>
            </p:txBody>
          </p:sp>
          <p:pic>
            <p:nvPicPr>
              <p:cNvPr id="13" name="Picture 12">
                <a:extLst>
                  <a:ext uri="{FF2B5EF4-FFF2-40B4-BE49-F238E27FC236}">
                    <a16:creationId xmlns:a16="http://schemas.microsoft.com/office/drawing/2014/main" id="{912AA394-A798-0224-AE12-E08AA68791E1}"/>
                  </a:ext>
                </a:extLst>
              </p:cNvPr>
              <p:cNvPicPr>
                <a:picLocks noChangeAspect="1"/>
              </p:cNvPicPr>
              <p:nvPr/>
            </p:nvPicPr>
            <p:blipFill>
              <a:blip r:embed="rId11"/>
              <a:stretch>
                <a:fillRect/>
              </a:stretch>
            </p:blipFill>
            <p:spPr>
              <a:xfrm>
                <a:off x="3263248" y="4945341"/>
                <a:ext cx="209591" cy="209591"/>
              </a:xfrm>
              <a:prstGeom prst="rect">
                <a:avLst/>
              </a:prstGeom>
            </p:spPr>
          </p:pic>
        </p:grpSp>
        <p:grpSp>
          <p:nvGrpSpPr>
            <p:cNvPr id="6" name="Group 5">
              <a:extLst>
                <a:ext uri="{FF2B5EF4-FFF2-40B4-BE49-F238E27FC236}">
                  <a16:creationId xmlns:a16="http://schemas.microsoft.com/office/drawing/2014/main" id="{3CDC82B9-3D36-D7D6-9AFF-25AEFCF465DC}"/>
                </a:ext>
              </a:extLst>
            </p:cNvPr>
            <p:cNvGrpSpPr/>
            <p:nvPr/>
          </p:nvGrpSpPr>
          <p:grpSpPr>
            <a:xfrm>
              <a:off x="8415950" y="6344052"/>
              <a:ext cx="1276391" cy="259615"/>
              <a:chOff x="4620847" y="4945341"/>
              <a:chExt cx="1276391" cy="259615"/>
            </a:xfrm>
          </p:grpSpPr>
          <p:sp>
            <p:nvSpPr>
              <p:cNvPr id="10" name="Subtitle 2">
                <a:extLst>
                  <a:ext uri="{FF2B5EF4-FFF2-40B4-BE49-F238E27FC236}">
                    <a16:creationId xmlns:a16="http://schemas.microsoft.com/office/drawing/2014/main" id="{005AD2A0-028D-DD0D-04FF-724A3CE22BC4}"/>
                  </a:ext>
                </a:extLst>
              </p:cNvPr>
              <p:cNvSpPr txBox="1">
                <a:spLocks/>
              </p:cNvSpPr>
              <p:nvPr/>
            </p:nvSpPr>
            <p:spPr>
              <a:xfrm>
                <a:off x="4830438" y="4945341"/>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12"/>
                  </a:rPr>
                  <a:t>swsamwa</a:t>
                </a:r>
                <a:endParaRPr lang="en-US" sz="1600" dirty="0"/>
              </a:p>
            </p:txBody>
          </p:sp>
          <p:pic>
            <p:nvPicPr>
              <p:cNvPr id="11" name="Picture 10" descr="Logo, icon&#10;&#10;Description automatically generated">
                <a:extLst>
                  <a:ext uri="{FF2B5EF4-FFF2-40B4-BE49-F238E27FC236}">
                    <a16:creationId xmlns:a16="http://schemas.microsoft.com/office/drawing/2014/main" id="{ACC607FF-520C-C725-DEBD-B352FB8C088B}"/>
                  </a:ext>
                </a:extLst>
              </p:cNvPr>
              <p:cNvPicPr>
                <a:picLocks noChangeAspect="1"/>
              </p:cNvPicPr>
              <p:nvPr/>
            </p:nvPicPr>
            <p:blipFill>
              <a:blip r:embed="rId13"/>
              <a:stretch>
                <a:fillRect/>
              </a:stretch>
            </p:blipFill>
            <p:spPr>
              <a:xfrm>
                <a:off x="4620847" y="4994644"/>
                <a:ext cx="210312" cy="210312"/>
              </a:xfrm>
              <a:prstGeom prst="rect">
                <a:avLst/>
              </a:prstGeom>
            </p:spPr>
          </p:pic>
        </p:grpSp>
        <p:grpSp>
          <p:nvGrpSpPr>
            <p:cNvPr id="7" name="Group 6">
              <a:extLst>
                <a:ext uri="{FF2B5EF4-FFF2-40B4-BE49-F238E27FC236}">
                  <a16:creationId xmlns:a16="http://schemas.microsoft.com/office/drawing/2014/main" id="{C5B76F2A-B0FB-581E-7935-A11CDA61A614}"/>
                </a:ext>
              </a:extLst>
            </p:cNvPr>
            <p:cNvGrpSpPr/>
            <p:nvPr/>
          </p:nvGrpSpPr>
          <p:grpSpPr>
            <a:xfrm>
              <a:off x="5417404" y="6347286"/>
              <a:ext cx="2894111" cy="263248"/>
              <a:chOff x="6376013" y="4947081"/>
              <a:chExt cx="2894111" cy="263248"/>
            </a:xfrm>
          </p:grpSpPr>
          <p:pic>
            <p:nvPicPr>
              <p:cNvPr id="8" name="Picture 2" descr="Microsoft symbol for social media channels">
                <a:extLst>
                  <a:ext uri="{FF2B5EF4-FFF2-40B4-BE49-F238E27FC236}">
                    <a16:creationId xmlns:a16="http://schemas.microsoft.com/office/drawing/2014/main" id="{3DE2EE53-0BCE-14DD-D234-E0673AC56BF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76013" y="5000017"/>
                <a:ext cx="210312" cy="21031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CD0E5543-D5C0-0390-9B0D-9E7DEB60F0EF}"/>
                  </a:ext>
                </a:extLst>
              </p:cNvPr>
              <p:cNvSpPr txBox="1">
                <a:spLocks/>
              </p:cNvSpPr>
              <p:nvPr/>
            </p:nvSpPr>
            <p:spPr>
              <a:xfrm>
                <a:off x="6480448" y="4947081"/>
                <a:ext cx="2789676" cy="256381"/>
              </a:xfrm>
              <a:prstGeom prst="rect">
                <a:avLst/>
              </a:prstGeom>
              <a:ln>
                <a:noFill/>
              </a:ln>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a:hlinkClick r:id="rId15"/>
                  </a:rPr>
                  <a:t>sean.wheeler@microsoft.com</a:t>
                </a:r>
                <a:endParaRPr lang="en-US" sz="1600" dirty="0"/>
              </a:p>
              <a:p>
                <a:endParaRPr lang="en-US" sz="1600" dirty="0"/>
              </a:p>
            </p:txBody>
          </p:sp>
        </p:grpSp>
      </p:grpSp>
    </p:spTree>
    <p:extLst>
      <p:ext uri="{BB962C8B-B14F-4D97-AF65-F5344CB8AC3E}">
        <p14:creationId xmlns:p14="http://schemas.microsoft.com/office/powerpoint/2010/main" val="1014505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BD64C7F-D5C1-14DF-7700-D6C2AFD8A366}"/>
              </a:ext>
            </a:extLst>
          </p:cNvPr>
          <p:cNvGrpSpPr/>
          <p:nvPr/>
        </p:nvGrpSpPr>
        <p:grpSpPr>
          <a:xfrm>
            <a:off x="3267397" y="6398481"/>
            <a:ext cx="5657205" cy="266483"/>
            <a:chOff x="4035136" y="6344051"/>
            <a:chExt cx="5657205" cy="266483"/>
          </a:xfrm>
        </p:grpSpPr>
        <p:grpSp>
          <p:nvGrpSpPr>
            <p:cNvPr id="3" name="Group 2">
              <a:extLst>
                <a:ext uri="{FF2B5EF4-FFF2-40B4-BE49-F238E27FC236}">
                  <a16:creationId xmlns:a16="http://schemas.microsoft.com/office/drawing/2014/main" id="{65E6DF5C-A1C9-6C43-E3A5-0EE467DA4DBE}"/>
                </a:ext>
              </a:extLst>
            </p:cNvPr>
            <p:cNvGrpSpPr/>
            <p:nvPr/>
          </p:nvGrpSpPr>
          <p:grpSpPr>
            <a:xfrm>
              <a:off x="4035136" y="6344051"/>
              <a:ext cx="1276391" cy="264743"/>
              <a:chOff x="3263248" y="4890189"/>
              <a:chExt cx="1276391" cy="264743"/>
            </a:xfrm>
          </p:grpSpPr>
          <p:sp>
            <p:nvSpPr>
              <p:cNvPr id="10" name="Subtitle 2">
                <a:extLst>
                  <a:ext uri="{FF2B5EF4-FFF2-40B4-BE49-F238E27FC236}">
                    <a16:creationId xmlns:a16="http://schemas.microsoft.com/office/drawing/2014/main" id="{C2B8353D-5686-16E7-3FD6-D2249DA37BF7}"/>
                  </a:ext>
                </a:extLst>
              </p:cNvPr>
              <p:cNvSpPr txBox="1">
                <a:spLocks/>
              </p:cNvSpPr>
              <p:nvPr/>
            </p:nvSpPr>
            <p:spPr>
              <a:xfrm>
                <a:off x="3472839" y="4890189"/>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2"/>
                  </a:rPr>
                  <a:t>sdwheeler</a:t>
                </a:r>
                <a:endParaRPr lang="en-US" sz="1600" dirty="0"/>
              </a:p>
            </p:txBody>
          </p:sp>
          <p:pic>
            <p:nvPicPr>
              <p:cNvPr id="11" name="Picture 10">
                <a:extLst>
                  <a:ext uri="{FF2B5EF4-FFF2-40B4-BE49-F238E27FC236}">
                    <a16:creationId xmlns:a16="http://schemas.microsoft.com/office/drawing/2014/main" id="{08C6A527-C5EA-6004-D64E-9AE9F1EE6F4D}"/>
                  </a:ext>
                </a:extLst>
              </p:cNvPr>
              <p:cNvPicPr>
                <a:picLocks noChangeAspect="1"/>
              </p:cNvPicPr>
              <p:nvPr/>
            </p:nvPicPr>
            <p:blipFill>
              <a:blip r:embed="rId3"/>
              <a:stretch>
                <a:fillRect/>
              </a:stretch>
            </p:blipFill>
            <p:spPr>
              <a:xfrm>
                <a:off x="3263248" y="4945341"/>
                <a:ext cx="209591" cy="209591"/>
              </a:xfrm>
              <a:prstGeom prst="rect">
                <a:avLst/>
              </a:prstGeom>
            </p:spPr>
          </p:pic>
        </p:grpSp>
        <p:grpSp>
          <p:nvGrpSpPr>
            <p:cNvPr id="4" name="Group 3">
              <a:extLst>
                <a:ext uri="{FF2B5EF4-FFF2-40B4-BE49-F238E27FC236}">
                  <a16:creationId xmlns:a16="http://schemas.microsoft.com/office/drawing/2014/main" id="{B8213147-9B42-B40B-A543-EFF2FBE30959}"/>
                </a:ext>
              </a:extLst>
            </p:cNvPr>
            <p:cNvGrpSpPr/>
            <p:nvPr/>
          </p:nvGrpSpPr>
          <p:grpSpPr>
            <a:xfrm>
              <a:off x="8415950" y="6344052"/>
              <a:ext cx="1276391" cy="259615"/>
              <a:chOff x="4620847" y="4945341"/>
              <a:chExt cx="1276391" cy="259615"/>
            </a:xfrm>
          </p:grpSpPr>
          <p:sp>
            <p:nvSpPr>
              <p:cNvPr id="8" name="Subtitle 2">
                <a:extLst>
                  <a:ext uri="{FF2B5EF4-FFF2-40B4-BE49-F238E27FC236}">
                    <a16:creationId xmlns:a16="http://schemas.microsoft.com/office/drawing/2014/main" id="{AC7C8BCC-DB28-1925-2E0B-B5886106F7F0}"/>
                  </a:ext>
                </a:extLst>
              </p:cNvPr>
              <p:cNvSpPr txBox="1">
                <a:spLocks/>
              </p:cNvSpPr>
              <p:nvPr/>
            </p:nvSpPr>
            <p:spPr>
              <a:xfrm>
                <a:off x="4830438" y="4945341"/>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4"/>
                  </a:rPr>
                  <a:t>swsamwa</a:t>
                </a:r>
                <a:endParaRPr lang="en-US" sz="1600" dirty="0"/>
              </a:p>
            </p:txBody>
          </p:sp>
          <p:pic>
            <p:nvPicPr>
              <p:cNvPr id="9" name="Picture 8" descr="Logo, icon&#10;&#10;Description automatically generated">
                <a:extLst>
                  <a:ext uri="{FF2B5EF4-FFF2-40B4-BE49-F238E27FC236}">
                    <a16:creationId xmlns:a16="http://schemas.microsoft.com/office/drawing/2014/main" id="{A2B47DA3-89D1-2BAC-A880-C357B373B7FF}"/>
                  </a:ext>
                </a:extLst>
              </p:cNvPr>
              <p:cNvPicPr>
                <a:picLocks noChangeAspect="1"/>
              </p:cNvPicPr>
              <p:nvPr/>
            </p:nvPicPr>
            <p:blipFill>
              <a:blip r:embed="rId5"/>
              <a:stretch>
                <a:fillRect/>
              </a:stretch>
            </p:blipFill>
            <p:spPr>
              <a:xfrm>
                <a:off x="4620847" y="4994644"/>
                <a:ext cx="210312" cy="210312"/>
              </a:xfrm>
              <a:prstGeom prst="rect">
                <a:avLst/>
              </a:prstGeom>
            </p:spPr>
          </p:pic>
        </p:grpSp>
        <p:grpSp>
          <p:nvGrpSpPr>
            <p:cNvPr id="5" name="Group 4">
              <a:extLst>
                <a:ext uri="{FF2B5EF4-FFF2-40B4-BE49-F238E27FC236}">
                  <a16:creationId xmlns:a16="http://schemas.microsoft.com/office/drawing/2014/main" id="{46C44444-9713-E306-773F-F4F6FB41B85C}"/>
                </a:ext>
              </a:extLst>
            </p:cNvPr>
            <p:cNvGrpSpPr/>
            <p:nvPr/>
          </p:nvGrpSpPr>
          <p:grpSpPr>
            <a:xfrm>
              <a:off x="5417404" y="6347286"/>
              <a:ext cx="2894111" cy="263248"/>
              <a:chOff x="6376013" y="4947081"/>
              <a:chExt cx="2894111" cy="263248"/>
            </a:xfrm>
          </p:grpSpPr>
          <p:pic>
            <p:nvPicPr>
              <p:cNvPr id="6" name="Picture 2" descr="Microsoft symbol for social media channels">
                <a:extLst>
                  <a:ext uri="{FF2B5EF4-FFF2-40B4-BE49-F238E27FC236}">
                    <a16:creationId xmlns:a16="http://schemas.microsoft.com/office/drawing/2014/main" id="{C8932F72-247D-16ED-C8FC-28B6460C6C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6013" y="5000017"/>
                <a:ext cx="210312" cy="21031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F623F2AF-8AFD-0744-A9F2-B0B88732CB21}"/>
                  </a:ext>
                </a:extLst>
              </p:cNvPr>
              <p:cNvSpPr txBox="1">
                <a:spLocks/>
              </p:cNvSpPr>
              <p:nvPr/>
            </p:nvSpPr>
            <p:spPr>
              <a:xfrm>
                <a:off x="6480448" y="4947081"/>
                <a:ext cx="2789676" cy="256381"/>
              </a:xfrm>
              <a:prstGeom prst="rect">
                <a:avLst/>
              </a:prstGeom>
              <a:ln>
                <a:noFill/>
              </a:ln>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a:hlinkClick r:id="rId7"/>
                  </a:rPr>
                  <a:t>sean.wheeler@microsoft.com</a:t>
                </a:r>
                <a:endParaRPr lang="en-US" sz="1600" dirty="0"/>
              </a:p>
              <a:p>
                <a:endParaRPr lang="en-US" sz="1600" dirty="0"/>
              </a:p>
            </p:txBody>
          </p:sp>
        </p:grpSp>
      </p:grpSp>
    </p:spTree>
    <p:extLst>
      <p:ext uri="{BB962C8B-B14F-4D97-AF65-F5344CB8AC3E}">
        <p14:creationId xmlns:p14="http://schemas.microsoft.com/office/powerpoint/2010/main" val="3848158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660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41001-0F83-CA49-AA85-6347243E7813}"/>
              </a:ext>
            </a:extLst>
          </p:cNvPr>
          <p:cNvSpPr>
            <a:spLocks noGrp="1"/>
          </p:cNvSpPr>
          <p:nvPr>
            <p:ph type="ctrTitle"/>
          </p:nvPr>
        </p:nvSpPr>
        <p:spPr/>
        <p:txBody>
          <a:bodyPr/>
          <a:lstStyle/>
          <a:p>
            <a:r>
              <a:rPr lang="en-US" dirty="0"/>
              <a:t>Sean Wheeler</a:t>
            </a:r>
          </a:p>
        </p:txBody>
      </p:sp>
      <p:sp>
        <p:nvSpPr>
          <p:cNvPr id="3" name="Subtitle 2">
            <a:extLst>
              <a:ext uri="{FF2B5EF4-FFF2-40B4-BE49-F238E27FC236}">
                <a16:creationId xmlns:a16="http://schemas.microsoft.com/office/drawing/2014/main" id="{BFDEDC4E-C691-5F4C-816C-341C2CC9B311}"/>
              </a:ext>
            </a:extLst>
          </p:cNvPr>
          <p:cNvSpPr>
            <a:spLocks noGrp="1"/>
          </p:cNvSpPr>
          <p:nvPr>
            <p:ph type="subTitle" idx="1"/>
          </p:nvPr>
        </p:nvSpPr>
        <p:spPr/>
        <p:txBody>
          <a:bodyPr/>
          <a:lstStyle/>
          <a:p>
            <a:r>
              <a:rPr lang="en-US" dirty="0"/>
              <a:t>Principal Content Developer - PowerShell</a:t>
            </a:r>
          </a:p>
          <a:p>
            <a:endParaRPr lang="en-US" dirty="0"/>
          </a:p>
        </p:txBody>
      </p:sp>
      <p:pic>
        <p:nvPicPr>
          <p:cNvPr id="5" name="Picture Placeholder 4" descr="@sdwheeler">
            <a:extLst>
              <a:ext uri="{FF2B5EF4-FFF2-40B4-BE49-F238E27FC236}">
                <a16:creationId xmlns:a16="http://schemas.microsoft.com/office/drawing/2014/main" id="{809258C0-8A5C-164A-15F4-2CB11C986DD3}"/>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3699" r="3699"/>
          <a:stretch>
            <a:fillRect/>
          </a:stretch>
        </p:blipFill>
        <p:spPr bwMode="auto">
          <a:xfrm>
            <a:off x="5022850" y="1111250"/>
            <a:ext cx="2146300" cy="231775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CA48CD65-9BA5-9190-30B2-F70DA0BFC94F}"/>
              </a:ext>
            </a:extLst>
          </p:cNvPr>
          <p:cNvGrpSpPr/>
          <p:nvPr/>
        </p:nvGrpSpPr>
        <p:grpSpPr>
          <a:xfrm>
            <a:off x="3263248" y="4890189"/>
            <a:ext cx="1276391" cy="264743"/>
            <a:chOff x="3263248" y="4890189"/>
            <a:chExt cx="1276391" cy="264743"/>
          </a:xfrm>
        </p:grpSpPr>
        <p:sp>
          <p:nvSpPr>
            <p:cNvPr id="6" name="Subtitle 2">
              <a:extLst>
                <a:ext uri="{FF2B5EF4-FFF2-40B4-BE49-F238E27FC236}">
                  <a16:creationId xmlns:a16="http://schemas.microsoft.com/office/drawing/2014/main" id="{3B1E50A8-5B01-1E43-7B1B-809C82623963}"/>
                </a:ext>
              </a:extLst>
            </p:cNvPr>
            <p:cNvSpPr txBox="1">
              <a:spLocks/>
            </p:cNvSpPr>
            <p:nvPr/>
          </p:nvSpPr>
          <p:spPr>
            <a:xfrm>
              <a:off x="3472839" y="4890189"/>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3"/>
                </a:rPr>
                <a:t>sdwheeler</a:t>
              </a:r>
              <a:endParaRPr lang="en-US" sz="1600" dirty="0"/>
            </a:p>
          </p:txBody>
        </p:sp>
        <p:pic>
          <p:nvPicPr>
            <p:cNvPr id="10" name="Picture 9">
              <a:extLst>
                <a:ext uri="{FF2B5EF4-FFF2-40B4-BE49-F238E27FC236}">
                  <a16:creationId xmlns:a16="http://schemas.microsoft.com/office/drawing/2014/main" id="{361C1D05-BAA9-7407-B196-851292ED651F}"/>
                </a:ext>
              </a:extLst>
            </p:cNvPr>
            <p:cNvPicPr>
              <a:picLocks noChangeAspect="1"/>
            </p:cNvPicPr>
            <p:nvPr/>
          </p:nvPicPr>
          <p:blipFill>
            <a:blip r:embed="rId4"/>
            <a:stretch>
              <a:fillRect/>
            </a:stretch>
          </p:blipFill>
          <p:spPr>
            <a:xfrm>
              <a:off x="3263248" y="4945341"/>
              <a:ext cx="209591" cy="209591"/>
            </a:xfrm>
            <a:prstGeom prst="rect">
              <a:avLst/>
            </a:prstGeom>
          </p:spPr>
        </p:pic>
      </p:grpSp>
      <p:grpSp>
        <p:nvGrpSpPr>
          <p:cNvPr id="17" name="Group 16">
            <a:extLst>
              <a:ext uri="{FF2B5EF4-FFF2-40B4-BE49-F238E27FC236}">
                <a16:creationId xmlns:a16="http://schemas.microsoft.com/office/drawing/2014/main" id="{C323919C-3B94-93E6-62DC-14C5AB028741}"/>
              </a:ext>
            </a:extLst>
          </p:cNvPr>
          <p:cNvGrpSpPr/>
          <p:nvPr/>
        </p:nvGrpSpPr>
        <p:grpSpPr>
          <a:xfrm>
            <a:off x="7644062" y="4890190"/>
            <a:ext cx="1276391" cy="259615"/>
            <a:chOff x="4620847" y="4945341"/>
            <a:chExt cx="1276391" cy="259615"/>
          </a:xfrm>
        </p:grpSpPr>
        <p:sp>
          <p:nvSpPr>
            <p:cNvPr id="13" name="Subtitle 2">
              <a:extLst>
                <a:ext uri="{FF2B5EF4-FFF2-40B4-BE49-F238E27FC236}">
                  <a16:creationId xmlns:a16="http://schemas.microsoft.com/office/drawing/2014/main" id="{55CE923E-9AED-9336-B106-5D6228FB5F5E}"/>
                </a:ext>
              </a:extLst>
            </p:cNvPr>
            <p:cNvSpPr txBox="1">
              <a:spLocks/>
            </p:cNvSpPr>
            <p:nvPr/>
          </p:nvSpPr>
          <p:spPr>
            <a:xfrm>
              <a:off x="4830438" y="4945341"/>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5"/>
                </a:rPr>
                <a:t>swsamwa</a:t>
              </a:r>
              <a:endParaRPr lang="en-US" sz="1600" dirty="0"/>
            </a:p>
          </p:txBody>
        </p:sp>
        <p:pic>
          <p:nvPicPr>
            <p:cNvPr id="16" name="Picture 15" descr="Logo, icon&#10;&#10;Description automatically generated">
              <a:extLst>
                <a:ext uri="{FF2B5EF4-FFF2-40B4-BE49-F238E27FC236}">
                  <a16:creationId xmlns:a16="http://schemas.microsoft.com/office/drawing/2014/main" id="{A308836E-005F-355C-6C3E-5616F5FE69C5}"/>
                </a:ext>
              </a:extLst>
            </p:cNvPr>
            <p:cNvPicPr>
              <a:picLocks noChangeAspect="1"/>
            </p:cNvPicPr>
            <p:nvPr/>
          </p:nvPicPr>
          <p:blipFill>
            <a:blip r:embed="rId6"/>
            <a:stretch>
              <a:fillRect/>
            </a:stretch>
          </p:blipFill>
          <p:spPr>
            <a:xfrm>
              <a:off x="4620847" y="4994644"/>
              <a:ext cx="210312" cy="210312"/>
            </a:xfrm>
            <a:prstGeom prst="rect">
              <a:avLst/>
            </a:prstGeom>
          </p:spPr>
        </p:pic>
      </p:grpSp>
      <p:grpSp>
        <p:nvGrpSpPr>
          <p:cNvPr id="21" name="Group 20">
            <a:extLst>
              <a:ext uri="{FF2B5EF4-FFF2-40B4-BE49-F238E27FC236}">
                <a16:creationId xmlns:a16="http://schemas.microsoft.com/office/drawing/2014/main" id="{4CF7FB6E-6221-9691-A80C-F7ADAA90D9C2}"/>
              </a:ext>
            </a:extLst>
          </p:cNvPr>
          <p:cNvGrpSpPr/>
          <p:nvPr/>
        </p:nvGrpSpPr>
        <p:grpSpPr>
          <a:xfrm>
            <a:off x="4645516" y="4893424"/>
            <a:ext cx="2894111" cy="263248"/>
            <a:chOff x="6376013" y="4947081"/>
            <a:chExt cx="2894111" cy="263248"/>
          </a:xfrm>
        </p:grpSpPr>
        <p:pic>
          <p:nvPicPr>
            <p:cNvPr id="1026" name="Picture 2" descr="Microsoft symbol for social media channels">
              <a:extLst>
                <a:ext uri="{FF2B5EF4-FFF2-40B4-BE49-F238E27FC236}">
                  <a16:creationId xmlns:a16="http://schemas.microsoft.com/office/drawing/2014/main" id="{4618B64D-6C61-6DFC-9E70-AD8BAE4237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6013" y="5000017"/>
              <a:ext cx="210312" cy="21031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9" name="Subtitle 2">
              <a:extLst>
                <a:ext uri="{FF2B5EF4-FFF2-40B4-BE49-F238E27FC236}">
                  <a16:creationId xmlns:a16="http://schemas.microsoft.com/office/drawing/2014/main" id="{182E7781-D7BD-D338-C7BF-37AEFC2DB0B4}"/>
                </a:ext>
              </a:extLst>
            </p:cNvPr>
            <p:cNvSpPr txBox="1">
              <a:spLocks/>
            </p:cNvSpPr>
            <p:nvPr/>
          </p:nvSpPr>
          <p:spPr>
            <a:xfrm>
              <a:off x="6480448" y="4947081"/>
              <a:ext cx="2789676" cy="256381"/>
            </a:xfrm>
            <a:prstGeom prst="rect">
              <a:avLst/>
            </a:prstGeom>
            <a:ln>
              <a:noFill/>
            </a:ln>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a:hlinkClick r:id="rId8"/>
                </a:rPr>
                <a:t>sean.wheeler@microsoft.com</a:t>
              </a:r>
              <a:endParaRPr lang="en-US" sz="1600" dirty="0"/>
            </a:p>
            <a:p>
              <a:endParaRPr lang="en-US" sz="1600" dirty="0"/>
            </a:p>
          </p:txBody>
        </p:sp>
      </p:grpSp>
    </p:spTree>
    <p:extLst>
      <p:ext uri="{BB962C8B-B14F-4D97-AF65-F5344CB8AC3E}">
        <p14:creationId xmlns:p14="http://schemas.microsoft.com/office/powerpoint/2010/main" val="1334182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2AD2-F07D-A142-869F-ED33F7CD768B}"/>
              </a:ext>
            </a:extLst>
          </p:cNvPr>
          <p:cNvSpPr>
            <a:spLocks noGrp="1"/>
          </p:cNvSpPr>
          <p:nvPr>
            <p:ph type="title"/>
          </p:nvPr>
        </p:nvSpPr>
        <p:spPr/>
        <p:txBody>
          <a:bodyPr/>
          <a:lstStyle/>
          <a:p>
            <a:r>
              <a:rPr lang="en-US" dirty="0"/>
              <a:t>What is open source?</a:t>
            </a:r>
          </a:p>
        </p:txBody>
      </p:sp>
      <p:graphicFrame>
        <p:nvGraphicFramePr>
          <p:cNvPr id="6" name="Diagram 5">
            <a:extLst>
              <a:ext uri="{FF2B5EF4-FFF2-40B4-BE49-F238E27FC236}">
                <a16:creationId xmlns:a16="http://schemas.microsoft.com/office/drawing/2014/main" id="{F5D4D32E-CD2D-6141-CF4F-EB4CB53AB704}"/>
              </a:ext>
            </a:extLst>
          </p:cNvPr>
          <p:cNvGraphicFramePr/>
          <p:nvPr>
            <p:extLst>
              <p:ext uri="{D42A27DB-BD31-4B8C-83A1-F6EECF244321}">
                <p14:modId xmlns:p14="http://schemas.microsoft.com/office/powerpoint/2010/main" val="4046808872"/>
              </p:ext>
            </p:extLst>
          </p:nvPr>
        </p:nvGraphicFramePr>
        <p:xfrm>
          <a:off x="2499659" y="1335741"/>
          <a:ext cx="8033754" cy="46412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D7B46FA1-F364-DA5A-859F-7509AC83B70A}"/>
              </a:ext>
            </a:extLst>
          </p:cNvPr>
          <p:cNvSpPr txBox="1"/>
          <p:nvPr/>
        </p:nvSpPr>
        <p:spPr>
          <a:xfrm>
            <a:off x="6831106" y="6015172"/>
            <a:ext cx="5091953" cy="276999"/>
          </a:xfrm>
          <a:prstGeom prst="rect">
            <a:avLst/>
          </a:prstGeom>
          <a:noFill/>
        </p:spPr>
        <p:txBody>
          <a:bodyPr wrap="square" rtlCol="0">
            <a:spAutoFit/>
          </a:bodyPr>
          <a:lstStyle/>
          <a:p>
            <a:r>
              <a:rPr lang="en-US" sz="1200" dirty="0"/>
              <a:t>Source: </a:t>
            </a:r>
            <a:r>
              <a:rPr lang="en-US" sz="1200" dirty="0">
                <a:hlinkClick r:id="rId8"/>
              </a:rPr>
              <a:t>https://www.redhat.com/topics/open-source/what-is-open-source</a:t>
            </a:r>
            <a:r>
              <a:rPr lang="en-US" sz="1200" dirty="0"/>
              <a:t> </a:t>
            </a:r>
          </a:p>
        </p:txBody>
      </p:sp>
      <p:grpSp>
        <p:nvGrpSpPr>
          <p:cNvPr id="14" name="Group 13">
            <a:extLst>
              <a:ext uri="{FF2B5EF4-FFF2-40B4-BE49-F238E27FC236}">
                <a16:creationId xmlns:a16="http://schemas.microsoft.com/office/drawing/2014/main" id="{B5D5B221-2998-9AA0-9A8D-AF2B5D0BA4C3}"/>
              </a:ext>
            </a:extLst>
          </p:cNvPr>
          <p:cNvGrpSpPr/>
          <p:nvPr/>
        </p:nvGrpSpPr>
        <p:grpSpPr>
          <a:xfrm>
            <a:off x="3267397" y="6398481"/>
            <a:ext cx="5657205" cy="266483"/>
            <a:chOff x="4035136" y="6344051"/>
            <a:chExt cx="5657205" cy="266483"/>
          </a:xfrm>
        </p:grpSpPr>
        <p:grpSp>
          <p:nvGrpSpPr>
            <p:cNvPr id="3" name="Group 2">
              <a:extLst>
                <a:ext uri="{FF2B5EF4-FFF2-40B4-BE49-F238E27FC236}">
                  <a16:creationId xmlns:a16="http://schemas.microsoft.com/office/drawing/2014/main" id="{1DB1B928-9B21-CDA7-50A2-CD20ABD29E23}"/>
                </a:ext>
              </a:extLst>
            </p:cNvPr>
            <p:cNvGrpSpPr/>
            <p:nvPr/>
          </p:nvGrpSpPr>
          <p:grpSpPr>
            <a:xfrm>
              <a:off x="4035136" y="6344051"/>
              <a:ext cx="1276391" cy="264743"/>
              <a:chOff x="3263248" y="4890189"/>
              <a:chExt cx="1276391" cy="264743"/>
            </a:xfrm>
          </p:grpSpPr>
          <p:sp>
            <p:nvSpPr>
              <p:cNvPr id="4" name="Subtitle 2">
                <a:extLst>
                  <a:ext uri="{FF2B5EF4-FFF2-40B4-BE49-F238E27FC236}">
                    <a16:creationId xmlns:a16="http://schemas.microsoft.com/office/drawing/2014/main" id="{C08CC087-4875-DA10-5C78-0DF06D87A4C4}"/>
                  </a:ext>
                </a:extLst>
              </p:cNvPr>
              <p:cNvSpPr txBox="1">
                <a:spLocks/>
              </p:cNvSpPr>
              <p:nvPr/>
            </p:nvSpPr>
            <p:spPr>
              <a:xfrm>
                <a:off x="3472839" y="4890189"/>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9"/>
                  </a:rPr>
                  <a:t>sdwheeler</a:t>
                </a:r>
                <a:endParaRPr lang="en-US" sz="1600" dirty="0"/>
              </a:p>
            </p:txBody>
          </p:sp>
          <p:pic>
            <p:nvPicPr>
              <p:cNvPr id="5" name="Picture 4">
                <a:extLst>
                  <a:ext uri="{FF2B5EF4-FFF2-40B4-BE49-F238E27FC236}">
                    <a16:creationId xmlns:a16="http://schemas.microsoft.com/office/drawing/2014/main" id="{DB2BB4CA-CE28-6B87-ECAA-8C6B3EEDA040}"/>
                  </a:ext>
                </a:extLst>
              </p:cNvPr>
              <p:cNvPicPr>
                <a:picLocks noChangeAspect="1"/>
              </p:cNvPicPr>
              <p:nvPr/>
            </p:nvPicPr>
            <p:blipFill>
              <a:blip r:embed="rId10"/>
              <a:stretch>
                <a:fillRect/>
              </a:stretch>
            </p:blipFill>
            <p:spPr>
              <a:xfrm>
                <a:off x="3263248" y="4945341"/>
                <a:ext cx="209591" cy="209591"/>
              </a:xfrm>
              <a:prstGeom prst="rect">
                <a:avLst/>
              </a:prstGeom>
            </p:spPr>
          </p:pic>
        </p:grpSp>
        <p:grpSp>
          <p:nvGrpSpPr>
            <p:cNvPr id="7" name="Group 6">
              <a:extLst>
                <a:ext uri="{FF2B5EF4-FFF2-40B4-BE49-F238E27FC236}">
                  <a16:creationId xmlns:a16="http://schemas.microsoft.com/office/drawing/2014/main" id="{D3D3DDEE-FBC1-C94C-1C24-DFADF21E986C}"/>
                </a:ext>
              </a:extLst>
            </p:cNvPr>
            <p:cNvGrpSpPr/>
            <p:nvPr/>
          </p:nvGrpSpPr>
          <p:grpSpPr>
            <a:xfrm>
              <a:off x="8415950" y="6344052"/>
              <a:ext cx="1276391" cy="259615"/>
              <a:chOff x="4620847" y="4945341"/>
              <a:chExt cx="1276391" cy="259615"/>
            </a:xfrm>
          </p:grpSpPr>
          <p:sp>
            <p:nvSpPr>
              <p:cNvPr id="8" name="Subtitle 2">
                <a:extLst>
                  <a:ext uri="{FF2B5EF4-FFF2-40B4-BE49-F238E27FC236}">
                    <a16:creationId xmlns:a16="http://schemas.microsoft.com/office/drawing/2014/main" id="{A4C275ED-767B-6AF7-30B1-6E4D1C911F1C}"/>
                  </a:ext>
                </a:extLst>
              </p:cNvPr>
              <p:cNvSpPr txBox="1">
                <a:spLocks/>
              </p:cNvSpPr>
              <p:nvPr/>
            </p:nvSpPr>
            <p:spPr>
              <a:xfrm>
                <a:off x="4830438" y="4945341"/>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11"/>
                  </a:rPr>
                  <a:t>swsamwa</a:t>
                </a:r>
                <a:endParaRPr lang="en-US" sz="1600" dirty="0"/>
              </a:p>
            </p:txBody>
          </p:sp>
          <p:pic>
            <p:nvPicPr>
              <p:cNvPr id="10" name="Picture 9" descr="Logo, icon&#10;&#10;Description automatically generated">
                <a:extLst>
                  <a:ext uri="{FF2B5EF4-FFF2-40B4-BE49-F238E27FC236}">
                    <a16:creationId xmlns:a16="http://schemas.microsoft.com/office/drawing/2014/main" id="{154F9B69-4E79-236D-819B-1D42717DD613}"/>
                  </a:ext>
                </a:extLst>
              </p:cNvPr>
              <p:cNvPicPr>
                <a:picLocks noChangeAspect="1"/>
              </p:cNvPicPr>
              <p:nvPr/>
            </p:nvPicPr>
            <p:blipFill>
              <a:blip r:embed="rId12"/>
              <a:stretch>
                <a:fillRect/>
              </a:stretch>
            </p:blipFill>
            <p:spPr>
              <a:xfrm>
                <a:off x="4620847" y="4994644"/>
                <a:ext cx="210312" cy="210312"/>
              </a:xfrm>
              <a:prstGeom prst="rect">
                <a:avLst/>
              </a:prstGeom>
            </p:spPr>
          </p:pic>
        </p:grpSp>
        <p:grpSp>
          <p:nvGrpSpPr>
            <p:cNvPr id="11" name="Group 10">
              <a:extLst>
                <a:ext uri="{FF2B5EF4-FFF2-40B4-BE49-F238E27FC236}">
                  <a16:creationId xmlns:a16="http://schemas.microsoft.com/office/drawing/2014/main" id="{3716C825-221A-E3BC-DA0C-8342547F6BB4}"/>
                </a:ext>
              </a:extLst>
            </p:cNvPr>
            <p:cNvGrpSpPr/>
            <p:nvPr/>
          </p:nvGrpSpPr>
          <p:grpSpPr>
            <a:xfrm>
              <a:off x="5417404" y="6347286"/>
              <a:ext cx="2894111" cy="263248"/>
              <a:chOff x="6376013" y="4947081"/>
              <a:chExt cx="2894111" cy="263248"/>
            </a:xfrm>
          </p:grpSpPr>
          <p:pic>
            <p:nvPicPr>
              <p:cNvPr id="12" name="Picture 2" descr="Microsoft symbol for social media channels">
                <a:extLst>
                  <a:ext uri="{FF2B5EF4-FFF2-40B4-BE49-F238E27FC236}">
                    <a16:creationId xmlns:a16="http://schemas.microsoft.com/office/drawing/2014/main" id="{C4B4E926-E6B7-C91A-44E0-85FAD8A91C2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76013" y="5000017"/>
                <a:ext cx="210312" cy="21031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3" name="Subtitle 2">
                <a:extLst>
                  <a:ext uri="{FF2B5EF4-FFF2-40B4-BE49-F238E27FC236}">
                    <a16:creationId xmlns:a16="http://schemas.microsoft.com/office/drawing/2014/main" id="{458CB19E-D0EE-AF7E-8EB4-06A13851BBB8}"/>
                  </a:ext>
                </a:extLst>
              </p:cNvPr>
              <p:cNvSpPr txBox="1">
                <a:spLocks/>
              </p:cNvSpPr>
              <p:nvPr/>
            </p:nvSpPr>
            <p:spPr>
              <a:xfrm>
                <a:off x="6480448" y="4947081"/>
                <a:ext cx="2789676" cy="256381"/>
              </a:xfrm>
              <a:prstGeom prst="rect">
                <a:avLst/>
              </a:prstGeom>
              <a:ln>
                <a:noFill/>
              </a:ln>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a:hlinkClick r:id="rId14"/>
                  </a:rPr>
                  <a:t>sean.wheeler@microsoft.com</a:t>
                </a:r>
                <a:endParaRPr lang="en-US" sz="1600" dirty="0"/>
              </a:p>
              <a:p>
                <a:endParaRPr lang="en-US" sz="1600" dirty="0"/>
              </a:p>
            </p:txBody>
          </p:sp>
        </p:grpSp>
      </p:grpSp>
    </p:spTree>
    <p:extLst>
      <p:ext uri="{BB962C8B-B14F-4D97-AF65-F5344CB8AC3E}">
        <p14:creationId xmlns:p14="http://schemas.microsoft.com/office/powerpoint/2010/main" val="2875701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2AD2-F07D-A142-869F-ED33F7CD768B}"/>
              </a:ext>
            </a:extLst>
          </p:cNvPr>
          <p:cNvSpPr>
            <a:spLocks noGrp="1"/>
          </p:cNvSpPr>
          <p:nvPr>
            <p:ph type="title"/>
          </p:nvPr>
        </p:nvSpPr>
        <p:spPr/>
        <p:txBody>
          <a:bodyPr/>
          <a:lstStyle/>
          <a:p>
            <a:r>
              <a:rPr lang="en-US" dirty="0"/>
              <a:t>Elements of an open source project</a:t>
            </a:r>
          </a:p>
        </p:txBody>
      </p:sp>
      <p:sp>
        <p:nvSpPr>
          <p:cNvPr id="3" name="Text Placeholder 2">
            <a:extLst>
              <a:ext uri="{FF2B5EF4-FFF2-40B4-BE49-F238E27FC236}">
                <a16:creationId xmlns:a16="http://schemas.microsoft.com/office/drawing/2014/main" id="{03915CC6-D8F1-324A-9EDF-C69177CB366B}"/>
              </a:ext>
            </a:extLst>
          </p:cNvPr>
          <p:cNvSpPr>
            <a:spLocks noGrp="1"/>
          </p:cNvSpPr>
          <p:nvPr>
            <p:ph type="body" sz="quarter" idx="10"/>
          </p:nvPr>
        </p:nvSpPr>
        <p:spPr>
          <a:xfrm>
            <a:off x="838200" y="1641941"/>
            <a:ext cx="10515600" cy="4064802"/>
          </a:xfrm>
        </p:spPr>
        <p:txBody>
          <a:bodyPr/>
          <a:lstStyle/>
          <a:p>
            <a:pPr marL="342900" indent="-342900">
              <a:buFont typeface="Arial" panose="020B0604020202020204" pitchFamily="34" charset="0"/>
              <a:buChar char="•"/>
            </a:pPr>
            <a:r>
              <a:rPr lang="en-US" sz="2400" dirty="0"/>
              <a:t>Traditionally volunteer driven</a:t>
            </a:r>
          </a:p>
          <a:p>
            <a:pPr marL="342900" indent="-342900">
              <a:buFont typeface="Arial" panose="020B0604020202020204" pitchFamily="34" charset="0"/>
              <a:buChar char="•"/>
            </a:pPr>
            <a:r>
              <a:rPr lang="en-US" sz="2400" dirty="0"/>
              <a:t>Community</a:t>
            </a:r>
          </a:p>
          <a:p>
            <a:pPr marL="914400" lvl="1" indent="-342900">
              <a:buFont typeface="Arial" panose="020B0604020202020204" pitchFamily="34" charset="0"/>
              <a:buChar char="•"/>
            </a:pPr>
            <a:r>
              <a:rPr lang="en-US" sz="2200" dirty="0"/>
              <a:t>People interested in the project</a:t>
            </a:r>
          </a:p>
          <a:p>
            <a:pPr marL="914400" lvl="1" indent="-342900">
              <a:buFont typeface="Arial" panose="020B0604020202020204" pitchFamily="34" charset="0"/>
              <a:buChar char="•"/>
            </a:pPr>
            <a:r>
              <a:rPr lang="en-US" sz="2200" dirty="0"/>
              <a:t>Shared mindset</a:t>
            </a:r>
          </a:p>
          <a:p>
            <a:pPr marL="342900" indent="-342900">
              <a:buFont typeface="Arial" panose="020B0604020202020204" pitchFamily="34" charset="0"/>
              <a:buChar char="•"/>
            </a:pPr>
            <a:r>
              <a:rPr lang="en-US" sz="2400" dirty="0"/>
              <a:t>Contributors</a:t>
            </a:r>
          </a:p>
          <a:p>
            <a:pPr marL="914400" lvl="1" indent="-342900">
              <a:buFont typeface="Arial" panose="020B0604020202020204" pitchFamily="34" charset="0"/>
              <a:buChar char="•"/>
            </a:pPr>
            <a:r>
              <a:rPr lang="en-US" sz="2200" dirty="0"/>
              <a:t>People who participate in the project</a:t>
            </a:r>
          </a:p>
          <a:p>
            <a:pPr marL="342900" indent="-342900">
              <a:buFont typeface="Arial" panose="020B0604020202020204" pitchFamily="34" charset="0"/>
              <a:buChar char="•"/>
            </a:pPr>
            <a:r>
              <a:rPr lang="en-US" sz="2400" dirty="0"/>
              <a:t>Maintainers</a:t>
            </a:r>
          </a:p>
          <a:p>
            <a:pPr marL="914400" lvl="1" indent="-342900">
              <a:buFont typeface="Arial" panose="020B0604020202020204" pitchFamily="34" charset="0"/>
              <a:buChar char="•"/>
            </a:pPr>
            <a:r>
              <a:rPr lang="en-US" sz="2200" dirty="0"/>
              <a:t>Project leaders</a:t>
            </a:r>
          </a:p>
        </p:txBody>
      </p:sp>
      <p:grpSp>
        <p:nvGrpSpPr>
          <p:cNvPr id="4" name="Group 3">
            <a:extLst>
              <a:ext uri="{FF2B5EF4-FFF2-40B4-BE49-F238E27FC236}">
                <a16:creationId xmlns:a16="http://schemas.microsoft.com/office/drawing/2014/main" id="{E102206D-125F-CBC9-D81A-D8D350AE57C9}"/>
              </a:ext>
            </a:extLst>
          </p:cNvPr>
          <p:cNvGrpSpPr/>
          <p:nvPr/>
        </p:nvGrpSpPr>
        <p:grpSpPr>
          <a:xfrm>
            <a:off x="3267397" y="6398481"/>
            <a:ext cx="5657205" cy="266483"/>
            <a:chOff x="4035136" y="6344051"/>
            <a:chExt cx="5657205" cy="266483"/>
          </a:xfrm>
        </p:grpSpPr>
        <p:grpSp>
          <p:nvGrpSpPr>
            <p:cNvPr id="5" name="Group 4">
              <a:extLst>
                <a:ext uri="{FF2B5EF4-FFF2-40B4-BE49-F238E27FC236}">
                  <a16:creationId xmlns:a16="http://schemas.microsoft.com/office/drawing/2014/main" id="{13582613-B657-8DA6-2170-CBE93D71625C}"/>
                </a:ext>
              </a:extLst>
            </p:cNvPr>
            <p:cNvGrpSpPr/>
            <p:nvPr/>
          </p:nvGrpSpPr>
          <p:grpSpPr>
            <a:xfrm>
              <a:off x="4035136" y="6344051"/>
              <a:ext cx="1276391" cy="264743"/>
              <a:chOff x="3263248" y="4890189"/>
              <a:chExt cx="1276391" cy="264743"/>
            </a:xfrm>
          </p:grpSpPr>
          <p:sp>
            <p:nvSpPr>
              <p:cNvPr id="12" name="Subtitle 2">
                <a:extLst>
                  <a:ext uri="{FF2B5EF4-FFF2-40B4-BE49-F238E27FC236}">
                    <a16:creationId xmlns:a16="http://schemas.microsoft.com/office/drawing/2014/main" id="{A25E80E6-2E2F-4EB1-262A-C394231E7C60}"/>
                  </a:ext>
                </a:extLst>
              </p:cNvPr>
              <p:cNvSpPr txBox="1">
                <a:spLocks/>
              </p:cNvSpPr>
              <p:nvPr/>
            </p:nvSpPr>
            <p:spPr>
              <a:xfrm>
                <a:off x="3472839" y="4890189"/>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2"/>
                  </a:rPr>
                  <a:t>sdwheeler</a:t>
                </a:r>
                <a:endParaRPr lang="en-US" sz="1600" dirty="0"/>
              </a:p>
            </p:txBody>
          </p:sp>
          <p:pic>
            <p:nvPicPr>
              <p:cNvPr id="13" name="Picture 12">
                <a:extLst>
                  <a:ext uri="{FF2B5EF4-FFF2-40B4-BE49-F238E27FC236}">
                    <a16:creationId xmlns:a16="http://schemas.microsoft.com/office/drawing/2014/main" id="{7AF4ECF4-2785-F0C4-FC36-34178795D17A}"/>
                  </a:ext>
                </a:extLst>
              </p:cNvPr>
              <p:cNvPicPr>
                <a:picLocks noChangeAspect="1"/>
              </p:cNvPicPr>
              <p:nvPr/>
            </p:nvPicPr>
            <p:blipFill>
              <a:blip r:embed="rId3"/>
              <a:stretch>
                <a:fillRect/>
              </a:stretch>
            </p:blipFill>
            <p:spPr>
              <a:xfrm>
                <a:off x="3263248" y="4945341"/>
                <a:ext cx="209591" cy="209591"/>
              </a:xfrm>
              <a:prstGeom prst="rect">
                <a:avLst/>
              </a:prstGeom>
            </p:spPr>
          </p:pic>
        </p:grpSp>
        <p:grpSp>
          <p:nvGrpSpPr>
            <p:cNvPr id="6" name="Group 5">
              <a:extLst>
                <a:ext uri="{FF2B5EF4-FFF2-40B4-BE49-F238E27FC236}">
                  <a16:creationId xmlns:a16="http://schemas.microsoft.com/office/drawing/2014/main" id="{DB3E68BE-B4FF-6180-32AA-51A23CCD55CB}"/>
                </a:ext>
              </a:extLst>
            </p:cNvPr>
            <p:cNvGrpSpPr/>
            <p:nvPr/>
          </p:nvGrpSpPr>
          <p:grpSpPr>
            <a:xfrm>
              <a:off x="8415950" y="6344052"/>
              <a:ext cx="1276391" cy="259615"/>
              <a:chOff x="4620847" y="4945341"/>
              <a:chExt cx="1276391" cy="259615"/>
            </a:xfrm>
          </p:grpSpPr>
          <p:sp>
            <p:nvSpPr>
              <p:cNvPr id="10" name="Subtitle 2">
                <a:extLst>
                  <a:ext uri="{FF2B5EF4-FFF2-40B4-BE49-F238E27FC236}">
                    <a16:creationId xmlns:a16="http://schemas.microsoft.com/office/drawing/2014/main" id="{3DFF5789-3D44-0432-A30D-8535C0AE2A45}"/>
                  </a:ext>
                </a:extLst>
              </p:cNvPr>
              <p:cNvSpPr txBox="1">
                <a:spLocks/>
              </p:cNvSpPr>
              <p:nvPr/>
            </p:nvSpPr>
            <p:spPr>
              <a:xfrm>
                <a:off x="4830438" y="4945341"/>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4"/>
                  </a:rPr>
                  <a:t>swsamwa</a:t>
                </a:r>
                <a:endParaRPr lang="en-US" sz="1600" dirty="0"/>
              </a:p>
            </p:txBody>
          </p:sp>
          <p:pic>
            <p:nvPicPr>
              <p:cNvPr id="11" name="Picture 10" descr="Logo, icon&#10;&#10;Description automatically generated">
                <a:extLst>
                  <a:ext uri="{FF2B5EF4-FFF2-40B4-BE49-F238E27FC236}">
                    <a16:creationId xmlns:a16="http://schemas.microsoft.com/office/drawing/2014/main" id="{05EA77DC-1173-3DF0-6AAD-CDA6B496253E}"/>
                  </a:ext>
                </a:extLst>
              </p:cNvPr>
              <p:cNvPicPr>
                <a:picLocks noChangeAspect="1"/>
              </p:cNvPicPr>
              <p:nvPr/>
            </p:nvPicPr>
            <p:blipFill>
              <a:blip r:embed="rId5"/>
              <a:stretch>
                <a:fillRect/>
              </a:stretch>
            </p:blipFill>
            <p:spPr>
              <a:xfrm>
                <a:off x="4620847" y="4994644"/>
                <a:ext cx="210312" cy="210312"/>
              </a:xfrm>
              <a:prstGeom prst="rect">
                <a:avLst/>
              </a:prstGeom>
            </p:spPr>
          </p:pic>
        </p:grpSp>
        <p:grpSp>
          <p:nvGrpSpPr>
            <p:cNvPr id="7" name="Group 6">
              <a:extLst>
                <a:ext uri="{FF2B5EF4-FFF2-40B4-BE49-F238E27FC236}">
                  <a16:creationId xmlns:a16="http://schemas.microsoft.com/office/drawing/2014/main" id="{5A187B09-EF75-268D-B092-D2946587C416}"/>
                </a:ext>
              </a:extLst>
            </p:cNvPr>
            <p:cNvGrpSpPr/>
            <p:nvPr/>
          </p:nvGrpSpPr>
          <p:grpSpPr>
            <a:xfrm>
              <a:off x="5417404" y="6347286"/>
              <a:ext cx="2894111" cy="263248"/>
              <a:chOff x="6376013" y="4947081"/>
              <a:chExt cx="2894111" cy="263248"/>
            </a:xfrm>
          </p:grpSpPr>
          <p:pic>
            <p:nvPicPr>
              <p:cNvPr id="8" name="Picture 2" descr="Microsoft symbol for social media channels">
                <a:extLst>
                  <a:ext uri="{FF2B5EF4-FFF2-40B4-BE49-F238E27FC236}">
                    <a16:creationId xmlns:a16="http://schemas.microsoft.com/office/drawing/2014/main" id="{6D3D52F4-222E-A58D-FDEA-250632DD7D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6013" y="5000017"/>
                <a:ext cx="210312" cy="21031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672ED81B-0DB6-BF99-7962-8C40F9C3C2E6}"/>
                  </a:ext>
                </a:extLst>
              </p:cNvPr>
              <p:cNvSpPr txBox="1">
                <a:spLocks/>
              </p:cNvSpPr>
              <p:nvPr/>
            </p:nvSpPr>
            <p:spPr>
              <a:xfrm>
                <a:off x="6480448" y="4947081"/>
                <a:ext cx="2789676" cy="256381"/>
              </a:xfrm>
              <a:prstGeom prst="rect">
                <a:avLst/>
              </a:prstGeom>
              <a:ln>
                <a:noFill/>
              </a:ln>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a:hlinkClick r:id="rId7"/>
                  </a:rPr>
                  <a:t>sean.wheeler@microsoft.com</a:t>
                </a:r>
                <a:endParaRPr lang="en-US" sz="1600" dirty="0"/>
              </a:p>
              <a:p>
                <a:endParaRPr lang="en-US" sz="1600" dirty="0"/>
              </a:p>
            </p:txBody>
          </p:sp>
        </p:grpSp>
      </p:grpSp>
    </p:spTree>
    <p:extLst>
      <p:ext uri="{BB962C8B-B14F-4D97-AF65-F5344CB8AC3E}">
        <p14:creationId xmlns:p14="http://schemas.microsoft.com/office/powerpoint/2010/main" val="308706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2AD2-F07D-A142-869F-ED33F7CD768B}"/>
              </a:ext>
            </a:extLst>
          </p:cNvPr>
          <p:cNvSpPr>
            <a:spLocks noGrp="1"/>
          </p:cNvSpPr>
          <p:nvPr>
            <p:ph type="title"/>
          </p:nvPr>
        </p:nvSpPr>
        <p:spPr>
          <a:xfrm>
            <a:off x="838200" y="513950"/>
            <a:ext cx="9363600" cy="1176722"/>
          </a:xfrm>
        </p:spPr>
        <p:txBody>
          <a:bodyPr/>
          <a:lstStyle/>
          <a:p>
            <a:r>
              <a:rPr lang="en-US" dirty="0"/>
              <a:t>Benefits of getting involved</a:t>
            </a:r>
          </a:p>
        </p:txBody>
      </p:sp>
      <p:sp>
        <p:nvSpPr>
          <p:cNvPr id="3" name="Text Placeholder 2">
            <a:extLst>
              <a:ext uri="{FF2B5EF4-FFF2-40B4-BE49-F238E27FC236}">
                <a16:creationId xmlns:a16="http://schemas.microsoft.com/office/drawing/2014/main" id="{03915CC6-D8F1-324A-9EDF-C69177CB366B}"/>
              </a:ext>
            </a:extLst>
          </p:cNvPr>
          <p:cNvSpPr>
            <a:spLocks noGrp="1"/>
          </p:cNvSpPr>
          <p:nvPr>
            <p:ph type="body" sz="quarter" idx="10"/>
          </p:nvPr>
        </p:nvSpPr>
        <p:spPr>
          <a:xfrm>
            <a:off x="838200" y="1417539"/>
            <a:ext cx="10515600" cy="4064802"/>
          </a:xfrm>
        </p:spPr>
        <p:txBody>
          <a:bodyPr/>
          <a:lstStyle/>
          <a:p>
            <a:pPr marL="342900" indent="-342900">
              <a:buFont typeface="Arial" panose="020B0604020202020204" pitchFamily="34" charset="0"/>
              <a:buChar char="•"/>
            </a:pPr>
            <a:r>
              <a:rPr lang="en-US" sz="2400" dirty="0"/>
              <a:t>Build a public portfolio of work</a:t>
            </a:r>
          </a:p>
          <a:p>
            <a:pPr marL="914400" lvl="1" indent="-342900">
              <a:buFont typeface="Arial" panose="020B0604020202020204" pitchFamily="34" charset="0"/>
              <a:buChar char="•"/>
            </a:pPr>
            <a:r>
              <a:rPr lang="en-US" sz="2200" dirty="0">
                <a:hlinkClick r:id="rId3"/>
              </a:rPr>
              <a:t>The Impact GitHub is Having on Your Software Career, Right Now… | by Josh Wulf | Medium</a:t>
            </a:r>
            <a:endParaRPr lang="en-US" sz="2200" dirty="0"/>
          </a:p>
          <a:p>
            <a:pPr marL="342900" indent="-342900">
              <a:buFont typeface="Arial" panose="020B0604020202020204" pitchFamily="34" charset="0"/>
              <a:buChar char="•"/>
            </a:pPr>
            <a:r>
              <a:rPr lang="en-US" sz="2400" dirty="0"/>
              <a:t>Learn new skills</a:t>
            </a:r>
          </a:p>
          <a:p>
            <a:pPr marL="914400" lvl="1" indent="-342900">
              <a:buFont typeface="Arial" panose="020B0604020202020204" pitchFamily="34" charset="0"/>
              <a:buChar char="•"/>
            </a:pPr>
            <a:r>
              <a:rPr lang="en-US" sz="2200" dirty="0"/>
              <a:t>Git/GitHub, Markdown, writing docs, code languages, scripting, etc.</a:t>
            </a:r>
          </a:p>
          <a:p>
            <a:pPr marL="914400" lvl="1" indent="-342900">
              <a:buFont typeface="Arial" panose="020B0604020202020204" pitchFamily="34" charset="0"/>
              <a:buChar char="•"/>
            </a:pPr>
            <a:r>
              <a:rPr lang="en-US" sz="2200" dirty="0">
                <a:hlinkClick r:id="rId4"/>
              </a:rPr>
              <a:t>How to advance your career by contributing to open source projects | Opensource.com</a:t>
            </a:r>
            <a:endParaRPr lang="en-US" sz="2200" dirty="0"/>
          </a:p>
          <a:p>
            <a:pPr marL="342900" indent="-342900">
              <a:buFont typeface="Arial" panose="020B0604020202020204" pitchFamily="34" charset="0"/>
              <a:buChar char="•"/>
            </a:pPr>
            <a:r>
              <a:rPr lang="en-US" sz="2400" dirty="0"/>
              <a:t>Grow the community and your network</a:t>
            </a:r>
          </a:p>
          <a:p>
            <a:pPr marL="914400" lvl="1" indent="-342900">
              <a:buFont typeface="Arial" panose="020B0604020202020204" pitchFamily="34" charset="0"/>
              <a:buChar char="•"/>
            </a:pPr>
            <a:r>
              <a:rPr lang="en-US" sz="2200" dirty="0"/>
              <a:t>Recognition in the community</a:t>
            </a:r>
          </a:p>
          <a:p>
            <a:pPr marL="914400" lvl="1" indent="-342900">
              <a:buFont typeface="Arial" panose="020B0604020202020204" pitchFamily="34" charset="0"/>
              <a:buChar char="•"/>
            </a:pPr>
            <a:r>
              <a:rPr lang="en-US" sz="2200" dirty="0"/>
              <a:t>Improve the product for everyone</a:t>
            </a:r>
          </a:p>
        </p:txBody>
      </p:sp>
      <p:grpSp>
        <p:nvGrpSpPr>
          <p:cNvPr id="4" name="Group 3">
            <a:extLst>
              <a:ext uri="{FF2B5EF4-FFF2-40B4-BE49-F238E27FC236}">
                <a16:creationId xmlns:a16="http://schemas.microsoft.com/office/drawing/2014/main" id="{B77A7AE0-41AA-234E-8E88-50324DB557D7}"/>
              </a:ext>
            </a:extLst>
          </p:cNvPr>
          <p:cNvGrpSpPr/>
          <p:nvPr/>
        </p:nvGrpSpPr>
        <p:grpSpPr>
          <a:xfrm>
            <a:off x="3267397" y="6398481"/>
            <a:ext cx="5657205" cy="266483"/>
            <a:chOff x="4035136" y="6344051"/>
            <a:chExt cx="5657205" cy="266483"/>
          </a:xfrm>
        </p:grpSpPr>
        <p:grpSp>
          <p:nvGrpSpPr>
            <p:cNvPr id="5" name="Group 4">
              <a:extLst>
                <a:ext uri="{FF2B5EF4-FFF2-40B4-BE49-F238E27FC236}">
                  <a16:creationId xmlns:a16="http://schemas.microsoft.com/office/drawing/2014/main" id="{F2A9E0D8-E8BE-AC54-368B-94E30736ABED}"/>
                </a:ext>
              </a:extLst>
            </p:cNvPr>
            <p:cNvGrpSpPr/>
            <p:nvPr/>
          </p:nvGrpSpPr>
          <p:grpSpPr>
            <a:xfrm>
              <a:off x="4035136" y="6344051"/>
              <a:ext cx="1276391" cy="264743"/>
              <a:chOff x="3263248" y="4890189"/>
              <a:chExt cx="1276391" cy="264743"/>
            </a:xfrm>
          </p:grpSpPr>
          <p:sp>
            <p:nvSpPr>
              <p:cNvPr id="12" name="Subtitle 2">
                <a:extLst>
                  <a:ext uri="{FF2B5EF4-FFF2-40B4-BE49-F238E27FC236}">
                    <a16:creationId xmlns:a16="http://schemas.microsoft.com/office/drawing/2014/main" id="{3BA68585-46C1-ADBC-E402-CDDE810A65C2}"/>
                  </a:ext>
                </a:extLst>
              </p:cNvPr>
              <p:cNvSpPr txBox="1">
                <a:spLocks/>
              </p:cNvSpPr>
              <p:nvPr/>
            </p:nvSpPr>
            <p:spPr>
              <a:xfrm>
                <a:off x="3472839" y="4890189"/>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5"/>
                  </a:rPr>
                  <a:t>sdwheeler</a:t>
                </a:r>
                <a:endParaRPr lang="en-US" sz="1600" dirty="0"/>
              </a:p>
            </p:txBody>
          </p:sp>
          <p:pic>
            <p:nvPicPr>
              <p:cNvPr id="13" name="Picture 12">
                <a:extLst>
                  <a:ext uri="{FF2B5EF4-FFF2-40B4-BE49-F238E27FC236}">
                    <a16:creationId xmlns:a16="http://schemas.microsoft.com/office/drawing/2014/main" id="{9DCDDF11-46C2-F9B6-F37A-20B25484B51D}"/>
                  </a:ext>
                </a:extLst>
              </p:cNvPr>
              <p:cNvPicPr>
                <a:picLocks noChangeAspect="1"/>
              </p:cNvPicPr>
              <p:nvPr/>
            </p:nvPicPr>
            <p:blipFill>
              <a:blip r:embed="rId6"/>
              <a:stretch>
                <a:fillRect/>
              </a:stretch>
            </p:blipFill>
            <p:spPr>
              <a:xfrm>
                <a:off x="3263248" y="4945341"/>
                <a:ext cx="209591" cy="209591"/>
              </a:xfrm>
              <a:prstGeom prst="rect">
                <a:avLst/>
              </a:prstGeom>
            </p:spPr>
          </p:pic>
        </p:grpSp>
        <p:grpSp>
          <p:nvGrpSpPr>
            <p:cNvPr id="6" name="Group 5">
              <a:extLst>
                <a:ext uri="{FF2B5EF4-FFF2-40B4-BE49-F238E27FC236}">
                  <a16:creationId xmlns:a16="http://schemas.microsoft.com/office/drawing/2014/main" id="{3240B1BD-8142-7B97-D493-945F5C96B01B}"/>
                </a:ext>
              </a:extLst>
            </p:cNvPr>
            <p:cNvGrpSpPr/>
            <p:nvPr/>
          </p:nvGrpSpPr>
          <p:grpSpPr>
            <a:xfrm>
              <a:off x="8415950" y="6344052"/>
              <a:ext cx="1276391" cy="259615"/>
              <a:chOff x="4620847" y="4945341"/>
              <a:chExt cx="1276391" cy="259615"/>
            </a:xfrm>
          </p:grpSpPr>
          <p:sp>
            <p:nvSpPr>
              <p:cNvPr id="10" name="Subtitle 2">
                <a:extLst>
                  <a:ext uri="{FF2B5EF4-FFF2-40B4-BE49-F238E27FC236}">
                    <a16:creationId xmlns:a16="http://schemas.microsoft.com/office/drawing/2014/main" id="{959F3579-9F4B-3D29-60DD-BAF564776290}"/>
                  </a:ext>
                </a:extLst>
              </p:cNvPr>
              <p:cNvSpPr txBox="1">
                <a:spLocks/>
              </p:cNvSpPr>
              <p:nvPr/>
            </p:nvSpPr>
            <p:spPr>
              <a:xfrm>
                <a:off x="4830438" y="4945341"/>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7"/>
                  </a:rPr>
                  <a:t>swsamwa</a:t>
                </a:r>
                <a:endParaRPr lang="en-US" sz="1600" dirty="0"/>
              </a:p>
            </p:txBody>
          </p:sp>
          <p:pic>
            <p:nvPicPr>
              <p:cNvPr id="11" name="Picture 10" descr="Logo, icon&#10;&#10;Description automatically generated">
                <a:extLst>
                  <a:ext uri="{FF2B5EF4-FFF2-40B4-BE49-F238E27FC236}">
                    <a16:creationId xmlns:a16="http://schemas.microsoft.com/office/drawing/2014/main" id="{1A72D86B-9CBB-CFC3-6CD4-CFE9D9EB03C3}"/>
                  </a:ext>
                </a:extLst>
              </p:cNvPr>
              <p:cNvPicPr>
                <a:picLocks noChangeAspect="1"/>
              </p:cNvPicPr>
              <p:nvPr/>
            </p:nvPicPr>
            <p:blipFill>
              <a:blip r:embed="rId8"/>
              <a:stretch>
                <a:fillRect/>
              </a:stretch>
            </p:blipFill>
            <p:spPr>
              <a:xfrm>
                <a:off x="4620847" y="4994644"/>
                <a:ext cx="210312" cy="210312"/>
              </a:xfrm>
              <a:prstGeom prst="rect">
                <a:avLst/>
              </a:prstGeom>
            </p:spPr>
          </p:pic>
        </p:grpSp>
        <p:grpSp>
          <p:nvGrpSpPr>
            <p:cNvPr id="7" name="Group 6">
              <a:extLst>
                <a:ext uri="{FF2B5EF4-FFF2-40B4-BE49-F238E27FC236}">
                  <a16:creationId xmlns:a16="http://schemas.microsoft.com/office/drawing/2014/main" id="{53C5D215-464E-8262-776F-70E1DD2F2416}"/>
                </a:ext>
              </a:extLst>
            </p:cNvPr>
            <p:cNvGrpSpPr/>
            <p:nvPr/>
          </p:nvGrpSpPr>
          <p:grpSpPr>
            <a:xfrm>
              <a:off x="5417404" y="6347286"/>
              <a:ext cx="2894111" cy="263248"/>
              <a:chOff x="6376013" y="4947081"/>
              <a:chExt cx="2894111" cy="263248"/>
            </a:xfrm>
          </p:grpSpPr>
          <p:pic>
            <p:nvPicPr>
              <p:cNvPr id="8" name="Picture 2" descr="Microsoft symbol for social media channels">
                <a:extLst>
                  <a:ext uri="{FF2B5EF4-FFF2-40B4-BE49-F238E27FC236}">
                    <a16:creationId xmlns:a16="http://schemas.microsoft.com/office/drawing/2014/main" id="{1E00279A-E696-AFAF-4B64-93CCE3025F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6013" y="5000017"/>
                <a:ext cx="210312" cy="21031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E676160A-E30D-43FF-A0DB-EBBB80EEE831}"/>
                  </a:ext>
                </a:extLst>
              </p:cNvPr>
              <p:cNvSpPr txBox="1">
                <a:spLocks/>
              </p:cNvSpPr>
              <p:nvPr/>
            </p:nvSpPr>
            <p:spPr>
              <a:xfrm>
                <a:off x="6480448" y="4947081"/>
                <a:ext cx="2789676" cy="256381"/>
              </a:xfrm>
              <a:prstGeom prst="rect">
                <a:avLst/>
              </a:prstGeom>
              <a:ln>
                <a:noFill/>
              </a:ln>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a:hlinkClick r:id="rId10"/>
                  </a:rPr>
                  <a:t>sean.wheeler@microsoft.com</a:t>
                </a:r>
                <a:endParaRPr lang="en-US" sz="1600" dirty="0"/>
              </a:p>
              <a:p>
                <a:endParaRPr lang="en-US" sz="1600" dirty="0"/>
              </a:p>
            </p:txBody>
          </p:sp>
        </p:grpSp>
      </p:grpSp>
    </p:spTree>
    <p:extLst>
      <p:ext uri="{BB962C8B-B14F-4D97-AF65-F5344CB8AC3E}">
        <p14:creationId xmlns:p14="http://schemas.microsoft.com/office/powerpoint/2010/main" val="2926099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9954-2AF1-6621-1118-BCA6C596542C}"/>
              </a:ext>
            </a:extLst>
          </p:cNvPr>
          <p:cNvSpPr>
            <a:spLocks noGrp="1"/>
          </p:cNvSpPr>
          <p:nvPr>
            <p:ph type="title"/>
          </p:nvPr>
        </p:nvSpPr>
        <p:spPr/>
        <p:txBody>
          <a:bodyPr/>
          <a:lstStyle/>
          <a:p>
            <a:r>
              <a:rPr lang="en-US" dirty="0"/>
              <a:t>Understanding the project guidelines</a:t>
            </a:r>
          </a:p>
        </p:txBody>
      </p:sp>
      <p:sp>
        <p:nvSpPr>
          <p:cNvPr id="3" name="Text Placeholder 2">
            <a:extLst>
              <a:ext uri="{FF2B5EF4-FFF2-40B4-BE49-F238E27FC236}">
                <a16:creationId xmlns:a16="http://schemas.microsoft.com/office/drawing/2014/main" id="{8E295E4B-EF9C-389C-CC73-6301C9BE0450}"/>
              </a:ext>
            </a:extLst>
          </p:cNvPr>
          <p:cNvSpPr>
            <a:spLocks noGrp="1"/>
          </p:cNvSpPr>
          <p:nvPr>
            <p:ph type="body" sz="quarter" idx="10"/>
          </p:nvPr>
        </p:nvSpPr>
        <p:spPr>
          <a:xfrm>
            <a:off x="838200" y="1463813"/>
            <a:ext cx="10515600" cy="4064802"/>
          </a:xfrm>
        </p:spPr>
        <p:txBody>
          <a:bodyPr/>
          <a:lstStyle/>
          <a:p>
            <a:r>
              <a:rPr lang="en-US" dirty="0"/>
              <a:t>Expectations</a:t>
            </a:r>
          </a:p>
          <a:p>
            <a:pPr marL="342900" indent="-342900">
              <a:buFont typeface="Arial" panose="020B0604020202020204" pitchFamily="34" charset="0"/>
              <a:buChar char="•"/>
            </a:pPr>
            <a:r>
              <a:rPr lang="en-US" dirty="0"/>
              <a:t>Understand your own motivations and desired outcomes</a:t>
            </a:r>
          </a:p>
          <a:p>
            <a:r>
              <a:rPr lang="en-US" dirty="0"/>
              <a:t>Etiquette - </a:t>
            </a:r>
            <a:r>
              <a:rPr lang="en-US" dirty="0">
                <a:hlinkClick r:id="rId2"/>
              </a:rPr>
              <a:t>Open source etiquette - The MDN Web Docs project | MDN (mozilla.org)</a:t>
            </a:r>
            <a:endParaRPr lang="en-US" dirty="0"/>
          </a:p>
          <a:p>
            <a:pPr marL="342900" indent="-342900">
              <a:buFont typeface="Arial" panose="020B0604020202020204" pitchFamily="34" charset="0"/>
              <a:buChar char="•"/>
            </a:pPr>
            <a:r>
              <a:rPr lang="en-US" dirty="0"/>
              <a:t>Be kind and respectful</a:t>
            </a:r>
          </a:p>
          <a:p>
            <a:pPr marL="342900" indent="-342900">
              <a:buFont typeface="Arial" panose="020B0604020202020204" pitchFamily="34" charset="0"/>
              <a:buChar char="•"/>
            </a:pPr>
            <a:r>
              <a:rPr lang="en-US" dirty="0"/>
              <a:t>Find out how and where to ask questions</a:t>
            </a:r>
          </a:p>
          <a:p>
            <a:pPr marL="342900" indent="-342900">
              <a:buFont typeface="Arial" panose="020B0604020202020204" pitchFamily="34" charset="0"/>
              <a:buChar char="•"/>
            </a:pPr>
            <a:r>
              <a:rPr lang="en-US" dirty="0"/>
              <a:t>Add value, not noise</a:t>
            </a:r>
          </a:p>
          <a:p>
            <a:pPr marL="342900" indent="-342900">
              <a:buFont typeface="Arial" panose="020B0604020202020204" pitchFamily="34" charset="0"/>
              <a:buChar char="•"/>
            </a:pPr>
            <a:r>
              <a:rPr lang="en-US" dirty="0"/>
              <a:t>Be patient and timely</a:t>
            </a:r>
          </a:p>
          <a:p>
            <a:r>
              <a:rPr lang="en-US" dirty="0"/>
              <a:t>Follow the published style guides &amp; use the same tools</a:t>
            </a:r>
          </a:p>
          <a:p>
            <a:pPr marL="342900" indent="-342900">
              <a:buFont typeface="Arial" panose="020B0604020202020204" pitchFamily="34" charset="0"/>
              <a:buChar char="•"/>
            </a:pPr>
            <a:r>
              <a:rPr lang="en-US" dirty="0"/>
              <a:t>The styles and tools are designed to produce consistent results</a:t>
            </a:r>
          </a:p>
        </p:txBody>
      </p:sp>
      <p:grpSp>
        <p:nvGrpSpPr>
          <p:cNvPr id="4" name="Group 3">
            <a:extLst>
              <a:ext uri="{FF2B5EF4-FFF2-40B4-BE49-F238E27FC236}">
                <a16:creationId xmlns:a16="http://schemas.microsoft.com/office/drawing/2014/main" id="{79F79AD3-A13F-63C9-994C-2DB77E27B019}"/>
              </a:ext>
            </a:extLst>
          </p:cNvPr>
          <p:cNvGrpSpPr/>
          <p:nvPr/>
        </p:nvGrpSpPr>
        <p:grpSpPr>
          <a:xfrm>
            <a:off x="3267397" y="6398481"/>
            <a:ext cx="5657205" cy="266483"/>
            <a:chOff x="4035136" y="6344051"/>
            <a:chExt cx="5657205" cy="266483"/>
          </a:xfrm>
        </p:grpSpPr>
        <p:grpSp>
          <p:nvGrpSpPr>
            <p:cNvPr id="5" name="Group 4">
              <a:extLst>
                <a:ext uri="{FF2B5EF4-FFF2-40B4-BE49-F238E27FC236}">
                  <a16:creationId xmlns:a16="http://schemas.microsoft.com/office/drawing/2014/main" id="{B08793AC-6FCB-5E18-3ACE-1C0C9564708B}"/>
                </a:ext>
              </a:extLst>
            </p:cNvPr>
            <p:cNvGrpSpPr/>
            <p:nvPr/>
          </p:nvGrpSpPr>
          <p:grpSpPr>
            <a:xfrm>
              <a:off x="4035136" y="6344051"/>
              <a:ext cx="1276391" cy="264743"/>
              <a:chOff x="3263248" y="4890189"/>
              <a:chExt cx="1276391" cy="264743"/>
            </a:xfrm>
          </p:grpSpPr>
          <p:sp>
            <p:nvSpPr>
              <p:cNvPr id="12" name="Subtitle 2">
                <a:extLst>
                  <a:ext uri="{FF2B5EF4-FFF2-40B4-BE49-F238E27FC236}">
                    <a16:creationId xmlns:a16="http://schemas.microsoft.com/office/drawing/2014/main" id="{C0F2B19A-2932-005E-9E77-48764F101789}"/>
                  </a:ext>
                </a:extLst>
              </p:cNvPr>
              <p:cNvSpPr txBox="1">
                <a:spLocks/>
              </p:cNvSpPr>
              <p:nvPr/>
            </p:nvSpPr>
            <p:spPr>
              <a:xfrm>
                <a:off x="3472839" y="4890189"/>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3"/>
                  </a:rPr>
                  <a:t>sdwheeler</a:t>
                </a:r>
                <a:endParaRPr lang="en-US" sz="1600" dirty="0"/>
              </a:p>
            </p:txBody>
          </p:sp>
          <p:pic>
            <p:nvPicPr>
              <p:cNvPr id="13" name="Picture 12">
                <a:extLst>
                  <a:ext uri="{FF2B5EF4-FFF2-40B4-BE49-F238E27FC236}">
                    <a16:creationId xmlns:a16="http://schemas.microsoft.com/office/drawing/2014/main" id="{41727191-4B59-2F61-2B99-F6353CDFEA96}"/>
                  </a:ext>
                </a:extLst>
              </p:cNvPr>
              <p:cNvPicPr>
                <a:picLocks noChangeAspect="1"/>
              </p:cNvPicPr>
              <p:nvPr/>
            </p:nvPicPr>
            <p:blipFill>
              <a:blip r:embed="rId4"/>
              <a:stretch>
                <a:fillRect/>
              </a:stretch>
            </p:blipFill>
            <p:spPr>
              <a:xfrm>
                <a:off x="3263248" y="4945341"/>
                <a:ext cx="209591" cy="209591"/>
              </a:xfrm>
              <a:prstGeom prst="rect">
                <a:avLst/>
              </a:prstGeom>
            </p:spPr>
          </p:pic>
        </p:grpSp>
        <p:grpSp>
          <p:nvGrpSpPr>
            <p:cNvPr id="6" name="Group 5">
              <a:extLst>
                <a:ext uri="{FF2B5EF4-FFF2-40B4-BE49-F238E27FC236}">
                  <a16:creationId xmlns:a16="http://schemas.microsoft.com/office/drawing/2014/main" id="{F390519D-1276-FCBB-F82A-6DE8229883AE}"/>
                </a:ext>
              </a:extLst>
            </p:cNvPr>
            <p:cNvGrpSpPr/>
            <p:nvPr/>
          </p:nvGrpSpPr>
          <p:grpSpPr>
            <a:xfrm>
              <a:off x="8415950" y="6344052"/>
              <a:ext cx="1276391" cy="259615"/>
              <a:chOff x="4620847" y="4945341"/>
              <a:chExt cx="1276391" cy="259615"/>
            </a:xfrm>
          </p:grpSpPr>
          <p:sp>
            <p:nvSpPr>
              <p:cNvPr id="10" name="Subtitle 2">
                <a:extLst>
                  <a:ext uri="{FF2B5EF4-FFF2-40B4-BE49-F238E27FC236}">
                    <a16:creationId xmlns:a16="http://schemas.microsoft.com/office/drawing/2014/main" id="{C59979B8-DD8C-DFD8-79F1-C849D9AF293C}"/>
                  </a:ext>
                </a:extLst>
              </p:cNvPr>
              <p:cNvSpPr txBox="1">
                <a:spLocks/>
              </p:cNvSpPr>
              <p:nvPr/>
            </p:nvSpPr>
            <p:spPr>
              <a:xfrm>
                <a:off x="4830438" y="4945341"/>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5"/>
                  </a:rPr>
                  <a:t>swsamwa</a:t>
                </a:r>
                <a:endParaRPr lang="en-US" sz="1600" dirty="0"/>
              </a:p>
            </p:txBody>
          </p:sp>
          <p:pic>
            <p:nvPicPr>
              <p:cNvPr id="11" name="Picture 10" descr="Logo, icon&#10;&#10;Description automatically generated">
                <a:extLst>
                  <a:ext uri="{FF2B5EF4-FFF2-40B4-BE49-F238E27FC236}">
                    <a16:creationId xmlns:a16="http://schemas.microsoft.com/office/drawing/2014/main" id="{B35E4037-0E73-B298-8F9B-A65BC606BC59}"/>
                  </a:ext>
                </a:extLst>
              </p:cNvPr>
              <p:cNvPicPr>
                <a:picLocks noChangeAspect="1"/>
              </p:cNvPicPr>
              <p:nvPr/>
            </p:nvPicPr>
            <p:blipFill>
              <a:blip r:embed="rId6"/>
              <a:stretch>
                <a:fillRect/>
              </a:stretch>
            </p:blipFill>
            <p:spPr>
              <a:xfrm>
                <a:off x="4620847" y="4994644"/>
                <a:ext cx="210312" cy="210312"/>
              </a:xfrm>
              <a:prstGeom prst="rect">
                <a:avLst/>
              </a:prstGeom>
            </p:spPr>
          </p:pic>
        </p:grpSp>
        <p:grpSp>
          <p:nvGrpSpPr>
            <p:cNvPr id="7" name="Group 6">
              <a:extLst>
                <a:ext uri="{FF2B5EF4-FFF2-40B4-BE49-F238E27FC236}">
                  <a16:creationId xmlns:a16="http://schemas.microsoft.com/office/drawing/2014/main" id="{16D0F1D2-3F42-B779-D508-3B42BEF02ED5}"/>
                </a:ext>
              </a:extLst>
            </p:cNvPr>
            <p:cNvGrpSpPr/>
            <p:nvPr/>
          </p:nvGrpSpPr>
          <p:grpSpPr>
            <a:xfrm>
              <a:off x="5417404" y="6347286"/>
              <a:ext cx="2894111" cy="263248"/>
              <a:chOff x="6376013" y="4947081"/>
              <a:chExt cx="2894111" cy="263248"/>
            </a:xfrm>
          </p:grpSpPr>
          <p:pic>
            <p:nvPicPr>
              <p:cNvPr id="8" name="Picture 2" descr="Microsoft symbol for social media channels">
                <a:extLst>
                  <a:ext uri="{FF2B5EF4-FFF2-40B4-BE49-F238E27FC236}">
                    <a16:creationId xmlns:a16="http://schemas.microsoft.com/office/drawing/2014/main" id="{DFF6A480-741E-6AF4-AC7B-AFB8C51205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6013" y="5000017"/>
                <a:ext cx="210312" cy="21031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655158EB-8A97-B005-6D73-B9001655A538}"/>
                  </a:ext>
                </a:extLst>
              </p:cNvPr>
              <p:cNvSpPr txBox="1">
                <a:spLocks/>
              </p:cNvSpPr>
              <p:nvPr/>
            </p:nvSpPr>
            <p:spPr>
              <a:xfrm>
                <a:off x="6480448" y="4947081"/>
                <a:ext cx="2789676" cy="256381"/>
              </a:xfrm>
              <a:prstGeom prst="rect">
                <a:avLst/>
              </a:prstGeom>
              <a:ln>
                <a:noFill/>
              </a:ln>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a:hlinkClick r:id="rId8"/>
                  </a:rPr>
                  <a:t>sean.wheeler@microsoft.com</a:t>
                </a:r>
                <a:endParaRPr lang="en-US" sz="1600" dirty="0"/>
              </a:p>
              <a:p>
                <a:endParaRPr lang="en-US" sz="1600" dirty="0"/>
              </a:p>
            </p:txBody>
          </p:sp>
        </p:grpSp>
      </p:grpSp>
    </p:spTree>
    <p:extLst>
      <p:ext uri="{BB962C8B-B14F-4D97-AF65-F5344CB8AC3E}">
        <p14:creationId xmlns:p14="http://schemas.microsoft.com/office/powerpoint/2010/main" val="707138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AD973-4F77-331B-1AB9-0F5A74EE3E0F}"/>
              </a:ext>
            </a:extLst>
          </p:cNvPr>
          <p:cNvSpPr>
            <a:spLocks noGrp="1"/>
          </p:cNvSpPr>
          <p:nvPr>
            <p:ph type="title"/>
          </p:nvPr>
        </p:nvSpPr>
        <p:spPr/>
        <p:txBody>
          <a:bodyPr/>
          <a:lstStyle/>
          <a:p>
            <a:r>
              <a:rPr lang="en-US" dirty="0"/>
              <a:t>Getting started in Microsoft Docs</a:t>
            </a:r>
          </a:p>
        </p:txBody>
      </p:sp>
      <p:sp>
        <p:nvSpPr>
          <p:cNvPr id="3" name="Text Placeholder 2">
            <a:extLst>
              <a:ext uri="{FF2B5EF4-FFF2-40B4-BE49-F238E27FC236}">
                <a16:creationId xmlns:a16="http://schemas.microsoft.com/office/drawing/2014/main" id="{630923D3-CFA3-3C83-5774-45DD445B71CF}"/>
              </a:ext>
            </a:extLst>
          </p:cNvPr>
          <p:cNvSpPr>
            <a:spLocks noGrp="1"/>
          </p:cNvSpPr>
          <p:nvPr>
            <p:ph type="body" sz="quarter" idx="10"/>
          </p:nvPr>
        </p:nvSpPr>
        <p:spPr>
          <a:xfrm>
            <a:off x="838200" y="1487560"/>
            <a:ext cx="10515600" cy="4064802"/>
          </a:xfrm>
        </p:spPr>
        <p:txBody>
          <a:bodyPr/>
          <a:lstStyle/>
          <a:p>
            <a:pPr marL="457200" indent="-457200">
              <a:buFont typeface="Arial" panose="020B0604020202020204" pitchFamily="34" charset="0"/>
              <a:buChar char="•"/>
            </a:pPr>
            <a:r>
              <a:rPr lang="en-US" sz="2800" dirty="0"/>
              <a:t>Create a GitHub account</a:t>
            </a:r>
          </a:p>
          <a:p>
            <a:pPr marL="457200" indent="-457200">
              <a:buFont typeface="Arial" panose="020B0604020202020204" pitchFamily="34" charset="0"/>
              <a:buChar char="•"/>
            </a:pPr>
            <a:r>
              <a:rPr lang="en-US" sz="2800" dirty="0"/>
              <a:t>Setup Git and VS Code (with extensions)</a:t>
            </a:r>
          </a:p>
          <a:p>
            <a:pPr marL="457200" indent="-457200">
              <a:buFont typeface="Arial" panose="020B0604020202020204" pitchFamily="34" charset="0"/>
              <a:buChar char="•"/>
            </a:pPr>
            <a:r>
              <a:rPr lang="en-US" sz="2800" dirty="0"/>
              <a:t>Read the contributor docs</a:t>
            </a:r>
          </a:p>
          <a:p>
            <a:pPr marL="1028700" lvl="1" indent="-457200">
              <a:buFont typeface="Arial" panose="020B0604020202020204" pitchFamily="34" charset="0"/>
              <a:buChar char="•"/>
            </a:pPr>
            <a:r>
              <a:rPr lang="en-US" sz="2400" dirty="0"/>
              <a:t>Docs </a:t>
            </a:r>
            <a:r>
              <a:rPr lang="en-US" sz="2400" dirty="0">
                <a:hlinkClick r:id="rId2"/>
              </a:rPr>
              <a:t>Contributor Guide</a:t>
            </a:r>
            <a:endParaRPr lang="en-US" sz="2400" dirty="0"/>
          </a:p>
          <a:p>
            <a:pPr marL="1028700" lvl="1" indent="-457200">
              <a:buFont typeface="Arial" panose="020B0604020202020204" pitchFamily="34" charset="0"/>
              <a:buChar char="•"/>
            </a:pPr>
            <a:r>
              <a:rPr lang="en-US" sz="2400" dirty="0"/>
              <a:t>PowerShell-specific </a:t>
            </a:r>
            <a:r>
              <a:rPr lang="en-US" sz="2400" dirty="0">
                <a:hlinkClick r:id="rId3"/>
              </a:rPr>
              <a:t>Contributor Guide</a:t>
            </a:r>
            <a:endParaRPr lang="en-US" sz="2400" dirty="0"/>
          </a:p>
          <a:p>
            <a:pPr marL="457200" indent="-457200">
              <a:buFont typeface="Arial" panose="020B0604020202020204" pitchFamily="34" charset="0"/>
              <a:buChar char="•"/>
            </a:pPr>
            <a:r>
              <a:rPr lang="en-US" sz="2800" dirty="0"/>
              <a:t>Using the Microsoft Doc Authoring Pack</a:t>
            </a:r>
          </a:p>
          <a:p>
            <a:endParaRPr lang="en-US" sz="2600" dirty="0"/>
          </a:p>
          <a:p>
            <a:endParaRPr lang="en-US" dirty="0"/>
          </a:p>
        </p:txBody>
      </p:sp>
      <p:grpSp>
        <p:nvGrpSpPr>
          <p:cNvPr id="4" name="Group 3">
            <a:extLst>
              <a:ext uri="{FF2B5EF4-FFF2-40B4-BE49-F238E27FC236}">
                <a16:creationId xmlns:a16="http://schemas.microsoft.com/office/drawing/2014/main" id="{4D1E49D9-84DA-DA35-1DE5-9A93C3B8C6BD}"/>
              </a:ext>
            </a:extLst>
          </p:cNvPr>
          <p:cNvGrpSpPr/>
          <p:nvPr/>
        </p:nvGrpSpPr>
        <p:grpSpPr>
          <a:xfrm>
            <a:off x="3267397" y="6398481"/>
            <a:ext cx="5657205" cy="266483"/>
            <a:chOff x="4035136" y="6344051"/>
            <a:chExt cx="5657205" cy="266483"/>
          </a:xfrm>
        </p:grpSpPr>
        <p:grpSp>
          <p:nvGrpSpPr>
            <p:cNvPr id="5" name="Group 4">
              <a:extLst>
                <a:ext uri="{FF2B5EF4-FFF2-40B4-BE49-F238E27FC236}">
                  <a16:creationId xmlns:a16="http://schemas.microsoft.com/office/drawing/2014/main" id="{A625A618-3CA8-AB85-A428-F6B118FEECAA}"/>
                </a:ext>
              </a:extLst>
            </p:cNvPr>
            <p:cNvGrpSpPr/>
            <p:nvPr/>
          </p:nvGrpSpPr>
          <p:grpSpPr>
            <a:xfrm>
              <a:off x="4035136" y="6344051"/>
              <a:ext cx="1276391" cy="264743"/>
              <a:chOff x="3263248" y="4890189"/>
              <a:chExt cx="1276391" cy="264743"/>
            </a:xfrm>
          </p:grpSpPr>
          <p:sp>
            <p:nvSpPr>
              <p:cNvPr id="12" name="Subtitle 2">
                <a:extLst>
                  <a:ext uri="{FF2B5EF4-FFF2-40B4-BE49-F238E27FC236}">
                    <a16:creationId xmlns:a16="http://schemas.microsoft.com/office/drawing/2014/main" id="{FFCD5D02-89B5-EAE8-97D4-363F5EE9B7BF}"/>
                  </a:ext>
                </a:extLst>
              </p:cNvPr>
              <p:cNvSpPr txBox="1">
                <a:spLocks/>
              </p:cNvSpPr>
              <p:nvPr/>
            </p:nvSpPr>
            <p:spPr>
              <a:xfrm>
                <a:off x="3472839" y="4890189"/>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4"/>
                  </a:rPr>
                  <a:t>sdwheeler</a:t>
                </a:r>
                <a:endParaRPr lang="en-US" sz="1600" dirty="0"/>
              </a:p>
            </p:txBody>
          </p:sp>
          <p:pic>
            <p:nvPicPr>
              <p:cNvPr id="13" name="Picture 12">
                <a:extLst>
                  <a:ext uri="{FF2B5EF4-FFF2-40B4-BE49-F238E27FC236}">
                    <a16:creationId xmlns:a16="http://schemas.microsoft.com/office/drawing/2014/main" id="{634642BE-B4CF-0417-F643-FB997149B1DC}"/>
                  </a:ext>
                </a:extLst>
              </p:cNvPr>
              <p:cNvPicPr>
                <a:picLocks noChangeAspect="1"/>
              </p:cNvPicPr>
              <p:nvPr/>
            </p:nvPicPr>
            <p:blipFill>
              <a:blip r:embed="rId5"/>
              <a:stretch>
                <a:fillRect/>
              </a:stretch>
            </p:blipFill>
            <p:spPr>
              <a:xfrm>
                <a:off x="3263248" y="4945341"/>
                <a:ext cx="209591" cy="209591"/>
              </a:xfrm>
              <a:prstGeom prst="rect">
                <a:avLst/>
              </a:prstGeom>
            </p:spPr>
          </p:pic>
        </p:grpSp>
        <p:grpSp>
          <p:nvGrpSpPr>
            <p:cNvPr id="6" name="Group 5">
              <a:extLst>
                <a:ext uri="{FF2B5EF4-FFF2-40B4-BE49-F238E27FC236}">
                  <a16:creationId xmlns:a16="http://schemas.microsoft.com/office/drawing/2014/main" id="{31A620C6-291D-082D-6A6B-7D6F69D4AA48}"/>
                </a:ext>
              </a:extLst>
            </p:cNvPr>
            <p:cNvGrpSpPr/>
            <p:nvPr/>
          </p:nvGrpSpPr>
          <p:grpSpPr>
            <a:xfrm>
              <a:off x="8415950" y="6344052"/>
              <a:ext cx="1276391" cy="259615"/>
              <a:chOff x="4620847" y="4945341"/>
              <a:chExt cx="1276391" cy="259615"/>
            </a:xfrm>
          </p:grpSpPr>
          <p:sp>
            <p:nvSpPr>
              <p:cNvPr id="10" name="Subtitle 2">
                <a:extLst>
                  <a:ext uri="{FF2B5EF4-FFF2-40B4-BE49-F238E27FC236}">
                    <a16:creationId xmlns:a16="http://schemas.microsoft.com/office/drawing/2014/main" id="{150E9AA6-4904-DB40-793A-A4716CECE96B}"/>
                  </a:ext>
                </a:extLst>
              </p:cNvPr>
              <p:cNvSpPr txBox="1">
                <a:spLocks/>
              </p:cNvSpPr>
              <p:nvPr/>
            </p:nvSpPr>
            <p:spPr>
              <a:xfrm>
                <a:off x="4830438" y="4945341"/>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6"/>
                  </a:rPr>
                  <a:t>swsamwa</a:t>
                </a:r>
                <a:endParaRPr lang="en-US" sz="1600" dirty="0"/>
              </a:p>
            </p:txBody>
          </p:sp>
          <p:pic>
            <p:nvPicPr>
              <p:cNvPr id="11" name="Picture 10" descr="Logo, icon&#10;&#10;Description automatically generated">
                <a:extLst>
                  <a:ext uri="{FF2B5EF4-FFF2-40B4-BE49-F238E27FC236}">
                    <a16:creationId xmlns:a16="http://schemas.microsoft.com/office/drawing/2014/main" id="{BF7E3CF3-5B89-8887-9180-920ECB595EC4}"/>
                  </a:ext>
                </a:extLst>
              </p:cNvPr>
              <p:cNvPicPr>
                <a:picLocks noChangeAspect="1"/>
              </p:cNvPicPr>
              <p:nvPr/>
            </p:nvPicPr>
            <p:blipFill>
              <a:blip r:embed="rId7"/>
              <a:stretch>
                <a:fillRect/>
              </a:stretch>
            </p:blipFill>
            <p:spPr>
              <a:xfrm>
                <a:off x="4620847" y="4994644"/>
                <a:ext cx="210312" cy="210312"/>
              </a:xfrm>
              <a:prstGeom prst="rect">
                <a:avLst/>
              </a:prstGeom>
            </p:spPr>
          </p:pic>
        </p:grpSp>
        <p:grpSp>
          <p:nvGrpSpPr>
            <p:cNvPr id="7" name="Group 6">
              <a:extLst>
                <a:ext uri="{FF2B5EF4-FFF2-40B4-BE49-F238E27FC236}">
                  <a16:creationId xmlns:a16="http://schemas.microsoft.com/office/drawing/2014/main" id="{EEB5B71E-CC5D-9BFF-AD93-AF8586AAE086}"/>
                </a:ext>
              </a:extLst>
            </p:cNvPr>
            <p:cNvGrpSpPr/>
            <p:nvPr/>
          </p:nvGrpSpPr>
          <p:grpSpPr>
            <a:xfrm>
              <a:off x="5417404" y="6347286"/>
              <a:ext cx="2894111" cy="263248"/>
              <a:chOff x="6376013" y="4947081"/>
              <a:chExt cx="2894111" cy="263248"/>
            </a:xfrm>
          </p:grpSpPr>
          <p:pic>
            <p:nvPicPr>
              <p:cNvPr id="8" name="Picture 2" descr="Microsoft symbol for social media channels">
                <a:extLst>
                  <a:ext uri="{FF2B5EF4-FFF2-40B4-BE49-F238E27FC236}">
                    <a16:creationId xmlns:a16="http://schemas.microsoft.com/office/drawing/2014/main" id="{98DA28FA-92F5-962F-3F06-B64F85ABB0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6013" y="5000017"/>
                <a:ext cx="210312" cy="21031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8DF7EA7C-DA7C-4D12-5DAF-1A7A8EF4FA7E}"/>
                  </a:ext>
                </a:extLst>
              </p:cNvPr>
              <p:cNvSpPr txBox="1">
                <a:spLocks/>
              </p:cNvSpPr>
              <p:nvPr/>
            </p:nvSpPr>
            <p:spPr>
              <a:xfrm>
                <a:off x="6480448" y="4947081"/>
                <a:ext cx="2789676" cy="256381"/>
              </a:xfrm>
              <a:prstGeom prst="rect">
                <a:avLst/>
              </a:prstGeom>
              <a:ln>
                <a:noFill/>
              </a:ln>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a:hlinkClick r:id="rId9"/>
                  </a:rPr>
                  <a:t>sean.wheeler@microsoft.com</a:t>
                </a:r>
                <a:endParaRPr lang="en-US" sz="1600" dirty="0"/>
              </a:p>
              <a:p>
                <a:endParaRPr lang="en-US" sz="1600" dirty="0"/>
              </a:p>
            </p:txBody>
          </p:sp>
        </p:grpSp>
      </p:grpSp>
    </p:spTree>
    <p:extLst>
      <p:ext uri="{BB962C8B-B14F-4D97-AF65-F5344CB8AC3E}">
        <p14:creationId xmlns:p14="http://schemas.microsoft.com/office/powerpoint/2010/main" val="3437584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7A55-E830-FDC3-9174-3599FA022928}"/>
              </a:ext>
            </a:extLst>
          </p:cNvPr>
          <p:cNvSpPr>
            <a:spLocks noGrp="1"/>
          </p:cNvSpPr>
          <p:nvPr>
            <p:ph type="title"/>
          </p:nvPr>
        </p:nvSpPr>
        <p:spPr/>
        <p:txBody>
          <a:bodyPr/>
          <a:lstStyle/>
          <a:p>
            <a:r>
              <a:rPr lang="en-US" dirty="0"/>
              <a:t>Making a simple change</a:t>
            </a:r>
          </a:p>
        </p:txBody>
      </p:sp>
      <p:sp>
        <p:nvSpPr>
          <p:cNvPr id="3" name="Text Placeholder 2">
            <a:extLst>
              <a:ext uri="{FF2B5EF4-FFF2-40B4-BE49-F238E27FC236}">
                <a16:creationId xmlns:a16="http://schemas.microsoft.com/office/drawing/2014/main" id="{795CAB57-9BFF-1690-BD42-14958FA0F516}"/>
              </a:ext>
            </a:extLst>
          </p:cNvPr>
          <p:cNvSpPr>
            <a:spLocks noGrp="1"/>
          </p:cNvSpPr>
          <p:nvPr>
            <p:ph type="body" sz="quarter" idx="10"/>
          </p:nvPr>
        </p:nvSpPr>
        <p:spPr>
          <a:xfrm>
            <a:off x="480848" y="1668712"/>
            <a:ext cx="5194738" cy="4064802"/>
          </a:xfrm>
        </p:spPr>
        <p:txBody>
          <a:bodyPr/>
          <a:lstStyle/>
          <a:p>
            <a:pPr lvl="1"/>
            <a:r>
              <a:rPr lang="en-US" sz="2400" dirty="0"/>
              <a:t>Click the Edit icon on the page</a:t>
            </a:r>
          </a:p>
          <a:p>
            <a:pPr lvl="1"/>
            <a:r>
              <a:rPr lang="en-US" sz="2400" dirty="0"/>
              <a:t>Use the GitHub web interface to edit</a:t>
            </a:r>
          </a:p>
          <a:p>
            <a:pPr lvl="1"/>
            <a:r>
              <a:rPr lang="en-US" sz="2400" dirty="0"/>
              <a:t>Good for small changes to a single file</a:t>
            </a:r>
          </a:p>
          <a:p>
            <a:pPr lvl="1"/>
            <a:r>
              <a:rPr lang="en-US" sz="2400" dirty="0"/>
              <a:t>Use the </a:t>
            </a:r>
            <a:r>
              <a:rPr lang="en-US" sz="2400" dirty="0">
                <a:hlinkClick r:id="rId2"/>
              </a:rPr>
              <a:t>full workflow </a:t>
            </a:r>
            <a:r>
              <a:rPr lang="en-US" sz="2400" dirty="0"/>
              <a:t>for complex changes and multiple files</a:t>
            </a:r>
          </a:p>
          <a:p>
            <a:endParaRPr lang="en-US" dirty="0"/>
          </a:p>
        </p:txBody>
      </p:sp>
      <p:pic>
        <p:nvPicPr>
          <p:cNvPr id="5" name="Picture 4">
            <a:extLst>
              <a:ext uri="{FF2B5EF4-FFF2-40B4-BE49-F238E27FC236}">
                <a16:creationId xmlns:a16="http://schemas.microsoft.com/office/drawing/2014/main" id="{D6777B79-7F5D-76FE-A428-BDD62DC929F7}"/>
              </a:ext>
            </a:extLst>
          </p:cNvPr>
          <p:cNvPicPr>
            <a:picLocks noChangeAspect="1"/>
          </p:cNvPicPr>
          <p:nvPr/>
        </p:nvPicPr>
        <p:blipFill>
          <a:blip r:embed="rId3"/>
          <a:stretch>
            <a:fillRect/>
          </a:stretch>
        </p:blipFill>
        <p:spPr>
          <a:xfrm>
            <a:off x="5770178" y="1668712"/>
            <a:ext cx="5911731" cy="3651124"/>
          </a:xfrm>
          <a:prstGeom prst="rect">
            <a:avLst/>
          </a:prstGeom>
        </p:spPr>
      </p:pic>
      <p:grpSp>
        <p:nvGrpSpPr>
          <p:cNvPr id="4" name="Group 3">
            <a:extLst>
              <a:ext uri="{FF2B5EF4-FFF2-40B4-BE49-F238E27FC236}">
                <a16:creationId xmlns:a16="http://schemas.microsoft.com/office/drawing/2014/main" id="{D9213F8F-FBE1-26EE-D005-C9EA22444625}"/>
              </a:ext>
            </a:extLst>
          </p:cNvPr>
          <p:cNvGrpSpPr/>
          <p:nvPr/>
        </p:nvGrpSpPr>
        <p:grpSpPr>
          <a:xfrm>
            <a:off x="3267397" y="6398481"/>
            <a:ext cx="5657205" cy="266483"/>
            <a:chOff x="4035136" y="6344051"/>
            <a:chExt cx="5657205" cy="266483"/>
          </a:xfrm>
        </p:grpSpPr>
        <p:grpSp>
          <p:nvGrpSpPr>
            <p:cNvPr id="6" name="Group 5">
              <a:extLst>
                <a:ext uri="{FF2B5EF4-FFF2-40B4-BE49-F238E27FC236}">
                  <a16:creationId xmlns:a16="http://schemas.microsoft.com/office/drawing/2014/main" id="{424F7416-5F78-8747-191D-311186796E01}"/>
                </a:ext>
              </a:extLst>
            </p:cNvPr>
            <p:cNvGrpSpPr/>
            <p:nvPr/>
          </p:nvGrpSpPr>
          <p:grpSpPr>
            <a:xfrm>
              <a:off x="4035136" y="6344051"/>
              <a:ext cx="1276391" cy="264743"/>
              <a:chOff x="3263248" y="4890189"/>
              <a:chExt cx="1276391" cy="264743"/>
            </a:xfrm>
          </p:grpSpPr>
          <p:sp>
            <p:nvSpPr>
              <p:cNvPr id="13" name="Subtitle 2">
                <a:extLst>
                  <a:ext uri="{FF2B5EF4-FFF2-40B4-BE49-F238E27FC236}">
                    <a16:creationId xmlns:a16="http://schemas.microsoft.com/office/drawing/2014/main" id="{84A684E1-8D9C-DA24-4BBE-8121EE1EE8A4}"/>
                  </a:ext>
                </a:extLst>
              </p:cNvPr>
              <p:cNvSpPr txBox="1">
                <a:spLocks/>
              </p:cNvSpPr>
              <p:nvPr/>
            </p:nvSpPr>
            <p:spPr>
              <a:xfrm>
                <a:off x="3472839" y="4890189"/>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4"/>
                  </a:rPr>
                  <a:t>sdwheeler</a:t>
                </a:r>
                <a:endParaRPr lang="en-US" sz="1600" dirty="0"/>
              </a:p>
            </p:txBody>
          </p:sp>
          <p:pic>
            <p:nvPicPr>
              <p:cNvPr id="14" name="Picture 13">
                <a:extLst>
                  <a:ext uri="{FF2B5EF4-FFF2-40B4-BE49-F238E27FC236}">
                    <a16:creationId xmlns:a16="http://schemas.microsoft.com/office/drawing/2014/main" id="{5F736684-7302-1834-8F36-DAB6FE67E5F5}"/>
                  </a:ext>
                </a:extLst>
              </p:cNvPr>
              <p:cNvPicPr>
                <a:picLocks noChangeAspect="1"/>
              </p:cNvPicPr>
              <p:nvPr/>
            </p:nvPicPr>
            <p:blipFill>
              <a:blip r:embed="rId5"/>
              <a:stretch>
                <a:fillRect/>
              </a:stretch>
            </p:blipFill>
            <p:spPr>
              <a:xfrm>
                <a:off x="3263248" y="4945341"/>
                <a:ext cx="209591" cy="209591"/>
              </a:xfrm>
              <a:prstGeom prst="rect">
                <a:avLst/>
              </a:prstGeom>
            </p:spPr>
          </p:pic>
        </p:grpSp>
        <p:grpSp>
          <p:nvGrpSpPr>
            <p:cNvPr id="7" name="Group 6">
              <a:extLst>
                <a:ext uri="{FF2B5EF4-FFF2-40B4-BE49-F238E27FC236}">
                  <a16:creationId xmlns:a16="http://schemas.microsoft.com/office/drawing/2014/main" id="{5780F6E8-9F92-3134-3F7A-51C54DD721BB}"/>
                </a:ext>
              </a:extLst>
            </p:cNvPr>
            <p:cNvGrpSpPr/>
            <p:nvPr/>
          </p:nvGrpSpPr>
          <p:grpSpPr>
            <a:xfrm>
              <a:off x="8415950" y="6344052"/>
              <a:ext cx="1276391" cy="259615"/>
              <a:chOff x="4620847" y="4945341"/>
              <a:chExt cx="1276391" cy="259615"/>
            </a:xfrm>
          </p:grpSpPr>
          <p:sp>
            <p:nvSpPr>
              <p:cNvPr id="11" name="Subtitle 2">
                <a:extLst>
                  <a:ext uri="{FF2B5EF4-FFF2-40B4-BE49-F238E27FC236}">
                    <a16:creationId xmlns:a16="http://schemas.microsoft.com/office/drawing/2014/main" id="{EA7E05A5-FDEF-F7C1-C2B2-6B5DAE74C2A0}"/>
                  </a:ext>
                </a:extLst>
              </p:cNvPr>
              <p:cNvSpPr txBox="1">
                <a:spLocks/>
              </p:cNvSpPr>
              <p:nvPr/>
            </p:nvSpPr>
            <p:spPr>
              <a:xfrm>
                <a:off x="4830438" y="4945341"/>
                <a:ext cx="1066800" cy="256381"/>
              </a:xfrm>
              <a:prstGeom prst="rect">
                <a:avLst/>
              </a:prstGeom>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err="1">
                    <a:hlinkClick r:id="rId6"/>
                  </a:rPr>
                  <a:t>swsamwa</a:t>
                </a:r>
                <a:endParaRPr lang="en-US" sz="1600" dirty="0"/>
              </a:p>
            </p:txBody>
          </p:sp>
          <p:pic>
            <p:nvPicPr>
              <p:cNvPr id="12" name="Picture 11" descr="Logo, icon&#10;&#10;Description automatically generated">
                <a:extLst>
                  <a:ext uri="{FF2B5EF4-FFF2-40B4-BE49-F238E27FC236}">
                    <a16:creationId xmlns:a16="http://schemas.microsoft.com/office/drawing/2014/main" id="{7F32D0EC-DEFB-41A1-5AA2-771CD01A9057}"/>
                  </a:ext>
                </a:extLst>
              </p:cNvPr>
              <p:cNvPicPr>
                <a:picLocks noChangeAspect="1"/>
              </p:cNvPicPr>
              <p:nvPr/>
            </p:nvPicPr>
            <p:blipFill>
              <a:blip r:embed="rId7"/>
              <a:stretch>
                <a:fillRect/>
              </a:stretch>
            </p:blipFill>
            <p:spPr>
              <a:xfrm>
                <a:off x="4620847" y="4994644"/>
                <a:ext cx="210312" cy="210312"/>
              </a:xfrm>
              <a:prstGeom prst="rect">
                <a:avLst/>
              </a:prstGeom>
            </p:spPr>
          </p:pic>
        </p:grpSp>
        <p:grpSp>
          <p:nvGrpSpPr>
            <p:cNvPr id="8" name="Group 7">
              <a:extLst>
                <a:ext uri="{FF2B5EF4-FFF2-40B4-BE49-F238E27FC236}">
                  <a16:creationId xmlns:a16="http://schemas.microsoft.com/office/drawing/2014/main" id="{FE9740FF-82FC-43E6-7150-5FB9FD1BC8C7}"/>
                </a:ext>
              </a:extLst>
            </p:cNvPr>
            <p:cNvGrpSpPr/>
            <p:nvPr/>
          </p:nvGrpSpPr>
          <p:grpSpPr>
            <a:xfrm>
              <a:off x="5417404" y="6347286"/>
              <a:ext cx="2894111" cy="263248"/>
              <a:chOff x="6376013" y="4947081"/>
              <a:chExt cx="2894111" cy="263248"/>
            </a:xfrm>
          </p:grpSpPr>
          <p:pic>
            <p:nvPicPr>
              <p:cNvPr id="9" name="Picture 2" descr="Microsoft symbol for social media channels">
                <a:extLst>
                  <a:ext uri="{FF2B5EF4-FFF2-40B4-BE49-F238E27FC236}">
                    <a16:creationId xmlns:a16="http://schemas.microsoft.com/office/drawing/2014/main" id="{33B4A6A8-78C6-3721-9583-D76C358091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6013" y="5000017"/>
                <a:ext cx="210312" cy="21031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0" name="Subtitle 2">
                <a:extLst>
                  <a:ext uri="{FF2B5EF4-FFF2-40B4-BE49-F238E27FC236}">
                    <a16:creationId xmlns:a16="http://schemas.microsoft.com/office/drawing/2014/main" id="{153015D1-2281-E097-89E7-5D714F22DAB8}"/>
                  </a:ext>
                </a:extLst>
              </p:cNvPr>
              <p:cNvSpPr txBox="1">
                <a:spLocks/>
              </p:cNvSpPr>
              <p:nvPr/>
            </p:nvSpPr>
            <p:spPr>
              <a:xfrm>
                <a:off x="6480448" y="4947081"/>
                <a:ext cx="2789676" cy="256381"/>
              </a:xfrm>
              <a:prstGeom prst="rect">
                <a:avLst/>
              </a:prstGeom>
              <a:ln>
                <a:noFill/>
              </a:ln>
            </p:spPr>
            <p:txBody>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a:hlinkClick r:id="rId9"/>
                  </a:rPr>
                  <a:t>sean.wheeler@microsoft.com</a:t>
                </a:r>
                <a:endParaRPr lang="en-US" sz="1600" dirty="0"/>
              </a:p>
              <a:p>
                <a:endParaRPr lang="en-US" sz="1600" dirty="0"/>
              </a:p>
            </p:txBody>
          </p:sp>
        </p:grpSp>
      </p:grpSp>
    </p:spTree>
    <p:extLst>
      <p:ext uri="{BB962C8B-B14F-4D97-AF65-F5344CB8AC3E}">
        <p14:creationId xmlns:p14="http://schemas.microsoft.com/office/powerpoint/2010/main" val="4202715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9754421D-1650-5157-CA8A-55F31AB919A0}"/>
              </a:ext>
            </a:extLst>
          </p:cNvPr>
          <p:cNvPicPr>
            <a:picLocks noGrp="1" noChangeAspect="1"/>
          </p:cNvPicPr>
          <p:nvPr>
            <p:ph type="pic" sz="quarter" idx="10"/>
          </p:nvPr>
        </p:nvPicPr>
        <p:blipFill>
          <a:blip r:embed="rId2"/>
          <a:srcRect l="5318" r="5318"/>
          <a:stretch>
            <a:fillRect/>
          </a:stretch>
        </p:blipFill>
        <p:spPr>
          <a:xfrm>
            <a:off x="4435475" y="0"/>
            <a:ext cx="7756525" cy="6858000"/>
          </a:xfrm>
        </p:spPr>
      </p:pic>
      <p:sp>
        <p:nvSpPr>
          <p:cNvPr id="4" name="Text Placeholder 3">
            <a:extLst>
              <a:ext uri="{FF2B5EF4-FFF2-40B4-BE49-F238E27FC236}">
                <a16:creationId xmlns:a16="http://schemas.microsoft.com/office/drawing/2014/main" id="{0264C68D-05B0-0B48-A33A-C3665325D61C}"/>
              </a:ext>
            </a:extLst>
          </p:cNvPr>
          <p:cNvSpPr>
            <a:spLocks noGrp="1"/>
          </p:cNvSpPr>
          <p:nvPr>
            <p:ph type="body" sz="quarter" idx="12"/>
          </p:nvPr>
        </p:nvSpPr>
        <p:spPr>
          <a:xfrm>
            <a:off x="302174" y="367607"/>
            <a:ext cx="4341078" cy="5132013"/>
          </a:xfrm>
        </p:spPr>
        <p:txBody>
          <a:bodyPr/>
          <a:lstStyle/>
          <a:p>
            <a:r>
              <a:rPr lang="en-US" sz="1800" dirty="0">
                <a:solidFill>
                  <a:srgbClr val="FF0000"/>
                </a:solidFill>
              </a:rPr>
              <a:t>One-time setup steps</a:t>
            </a:r>
          </a:p>
          <a:p>
            <a:pPr marL="342900" indent="-342900">
              <a:buAutoNum type="alphaUcPeriod"/>
            </a:pPr>
            <a:r>
              <a:rPr lang="en-US" sz="1800" dirty="0"/>
              <a:t>Fork the base repo</a:t>
            </a:r>
          </a:p>
          <a:p>
            <a:pPr marL="342900" indent="-342900">
              <a:buAutoNum type="alphaUcPeriod"/>
            </a:pPr>
            <a:r>
              <a:rPr lang="en-US" sz="1800" dirty="0"/>
              <a:t>Clone your fork</a:t>
            </a:r>
          </a:p>
          <a:p>
            <a:pPr marL="342900" indent="-342900">
              <a:buAutoNum type="alphaUcPeriod"/>
            </a:pPr>
            <a:r>
              <a:rPr lang="en-US" sz="1800" dirty="0"/>
              <a:t>Add an upstream pointer to the base</a:t>
            </a:r>
          </a:p>
          <a:p>
            <a:r>
              <a:rPr lang="en-US" sz="1800" dirty="0">
                <a:solidFill>
                  <a:srgbClr val="0070C0"/>
                </a:solidFill>
              </a:rPr>
              <a:t>Normal workflow</a:t>
            </a:r>
          </a:p>
          <a:p>
            <a:pPr marL="342900" indent="-342900">
              <a:buAutoNum type="arabicPeriod"/>
            </a:pPr>
            <a:r>
              <a:rPr lang="en-US" sz="1800" dirty="0"/>
              <a:t>Pull default branch from base repo</a:t>
            </a:r>
          </a:p>
          <a:p>
            <a:pPr marL="342900" indent="-342900">
              <a:buAutoNum type="arabicPeriod"/>
            </a:pPr>
            <a:r>
              <a:rPr lang="en-US" sz="1800" dirty="0"/>
              <a:t>Create a working branch</a:t>
            </a:r>
          </a:p>
          <a:p>
            <a:pPr marL="342900" indent="-342900">
              <a:buAutoNum type="arabicPeriod"/>
            </a:pPr>
            <a:r>
              <a:rPr lang="en-US" sz="1800" dirty="0"/>
              <a:t>Edit your files</a:t>
            </a:r>
          </a:p>
          <a:p>
            <a:pPr marL="342900" indent="-342900">
              <a:buAutoNum type="arabicPeriod"/>
            </a:pPr>
            <a:r>
              <a:rPr lang="en-US" sz="1800" dirty="0"/>
              <a:t>Add your changes to Git</a:t>
            </a:r>
          </a:p>
          <a:p>
            <a:pPr marL="342900" indent="-342900">
              <a:buAutoNum type="arabicPeriod"/>
            </a:pPr>
            <a:r>
              <a:rPr lang="en-US" sz="1800" dirty="0"/>
              <a:t>Commit your changes</a:t>
            </a:r>
          </a:p>
          <a:p>
            <a:pPr marL="342900" indent="-342900">
              <a:buAutoNum type="arabicPeriod"/>
            </a:pPr>
            <a:r>
              <a:rPr lang="en-US" sz="1800" dirty="0"/>
              <a:t>Push the working branch to your fork</a:t>
            </a:r>
          </a:p>
          <a:p>
            <a:pPr marL="342900" indent="-342900">
              <a:buAutoNum type="arabicPeriod"/>
            </a:pPr>
            <a:r>
              <a:rPr lang="en-US" sz="1800" dirty="0"/>
              <a:t>Create a pull request from your fork to the base repo</a:t>
            </a:r>
          </a:p>
          <a:p>
            <a:endParaRPr lang="en-US" sz="1800" dirty="0"/>
          </a:p>
        </p:txBody>
      </p:sp>
    </p:spTree>
    <p:extLst>
      <p:ext uri="{BB962C8B-B14F-4D97-AF65-F5344CB8AC3E}">
        <p14:creationId xmlns:p14="http://schemas.microsoft.com/office/powerpoint/2010/main" val="1640824466"/>
      </p:ext>
    </p:extLst>
  </p:cSld>
  <p:clrMapOvr>
    <a:masterClrMapping/>
  </p:clrMapOvr>
</p:sld>
</file>

<file path=ppt/theme/theme1.xml><?xml version="1.0" encoding="utf-8"?>
<a:theme xmlns:a="http://schemas.openxmlformats.org/drawingml/2006/main" name="Black Master">
  <a:themeElements>
    <a:clrScheme name="SW2022">
      <a:dk1>
        <a:srgbClr val="000000"/>
      </a:dk1>
      <a:lt1>
        <a:srgbClr val="FFFFFF"/>
      </a:lt1>
      <a:dk2>
        <a:srgbClr val="E6342E"/>
      </a:dk2>
      <a:lt2>
        <a:srgbClr val="FFFFFF"/>
      </a:lt2>
      <a:accent1>
        <a:srgbClr val="4784DA"/>
      </a:accent1>
      <a:accent2>
        <a:srgbClr val="F7A330"/>
      </a:accent2>
      <a:accent3>
        <a:srgbClr val="2CED97"/>
      </a:accent3>
      <a:accent4>
        <a:srgbClr val="E957BA"/>
      </a:accent4>
      <a:accent5>
        <a:srgbClr val="444547"/>
      </a:accent5>
      <a:accent6>
        <a:srgbClr val="CD3428"/>
      </a:accent6>
      <a:hlink>
        <a:srgbClr val="4784DA"/>
      </a:hlink>
      <a:folHlink>
        <a:srgbClr val="5299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SpiceWorld2021_FINAL" id="{C80539A2-C64A-134E-89BB-715978423D80}" vid="{CD0A63D4-D768-A84B-A3EE-AD366DCF9D08}"/>
    </a:ext>
  </a:extLst>
</a:theme>
</file>

<file path=ppt/theme/theme2.xml><?xml version="1.0" encoding="utf-8"?>
<a:theme xmlns:a="http://schemas.openxmlformats.org/drawingml/2006/main" name="White Master">
  <a:themeElements>
    <a:clrScheme name="SW2022">
      <a:dk1>
        <a:srgbClr val="000000"/>
      </a:dk1>
      <a:lt1>
        <a:srgbClr val="FFFFFF"/>
      </a:lt1>
      <a:dk2>
        <a:srgbClr val="E6342E"/>
      </a:dk2>
      <a:lt2>
        <a:srgbClr val="FFFFFF"/>
      </a:lt2>
      <a:accent1>
        <a:srgbClr val="4784DA"/>
      </a:accent1>
      <a:accent2>
        <a:srgbClr val="F7A330"/>
      </a:accent2>
      <a:accent3>
        <a:srgbClr val="2CED97"/>
      </a:accent3>
      <a:accent4>
        <a:srgbClr val="E957BA"/>
      </a:accent4>
      <a:accent5>
        <a:srgbClr val="444547"/>
      </a:accent5>
      <a:accent6>
        <a:srgbClr val="CD3428"/>
      </a:accent6>
      <a:hlink>
        <a:srgbClr val="4784DA"/>
      </a:hlink>
      <a:folHlink>
        <a:srgbClr val="5299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iceWorld2021_FINAL" id="{C80539A2-C64A-134E-89BB-715978423D80}" vid="{788A6B10-15B9-2C47-9E95-CFA96AA03E8E}"/>
    </a:ext>
  </a:extLst>
</a:theme>
</file>

<file path=ppt/theme/theme3.xml><?xml version="1.0" encoding="utf-8"?>
<a:theme xmlns:a="http://schemas.openxmlformats.org/drawingml/2006/main" name="Content Master">
  <a:themeElements>
    <a:clrScheme name="SW2022">
      <a:dk1>
        <a:srgbClr val="000000"/>
      </a:dk1>
      <a:lt1>
        <a:srgbClr val="FFFFFF"/>
      </a:lt1>
      <a:dk2>
        <a:srgbClr val="E6342E"/>
      </a:dk2>
      <a:lt2>
        <a:srgbClr val="FFFFFF"/>
      </a:lt2>
      <a:accent1>
        <a:srgbClr val="4784DA"/>
      </a:accent1>
      <a:accent2>
        <a:srgbClr val="F7A330"/>
      </a:accent2>
      <a:accent3>
        <a:srgbClr val="2CED97"/>
      </a:accent3>
      <a:accent4>
        <a:srgbClr val="E957BA"/>
      </a:accent4>
      <a:accent5>
        <a:srgbClr val="444547"/>
      </a:accent5>
      <a:accent6>
        <a:srgbClr val="CD3428"/>
      </a:accent6>
      <a:hlink>
        <a:srgbClr val="4784DA"/>
      </a:hlink>
      <a:folHlink>
        <a:srgbClr val="5299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iceWorld2021_FINAL" id="{C80539A2-C64A-134E-89BB-715978423D80}" vid="{FB6DADA1-4F24-1F40-A16E-1B4019AF220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6A1161F77B80846B0F81F9EF97010BA" ma:contentTypeVersion="13" ma:contentTypeDescription="Create a new document." ma:contentTypeScope="" ma:versionID="cb6c1a8401cf5903ea1a4d348588db21">
  <xsd:schema xmlns:xsd="http://www.w3.org/2001/XMLSchema" xmlns:xs="http://www.w3.org/2001/XMLSchema" xmlns:p="http://schemas.microsoft.com/office/2006/metadata/properties" xmlns:ns2="5ddd2dc0-293e-4f89-9ca7-fcf31b6e716d" xmlns:ns3="96160c93-ff9a-4fd3-b163-c96180c8653a" targetNamespace="http://schemas.microsoft.com/office/2006/metadata/properties" ma:root="true" ma:fieldsID="9933539a405504878813076fa30e223a" ns2:_="" ns3:_="">
    <xsd:import namespace="5ddd2dc0-293e-4f89-9ca7-fcf31b6e716d"/>
    <xsd:import namespace="96160c93-ff9a-4fd3-b163-c96180c8653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dd2dc0-293e-4f89-9ca7-fcf31b6e71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6160c93-ff9a-4fd3-b163-c96180c8653a"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DA0F6D-1BE3-463E-BD4F-7B4B205B8B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dd2dc0-293e-4f89-9ca7-fcf31b6e716d"/>
    <ds:schemaRef ds:uri="96160c93-ff9a-4fd3-b163-c96180c865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33585CB-3F94-46D1-BC26-5D96DE6DC4E1}">
  <ds:schemaRefs>
    <ds:schemaRef ds:uri="http://purl.org/dc/dcmitype/"/>
    <ds:schemaRef ds:uri="http://purl.org/dc/terms/"/>
    <ds:schemaRef ds:uri="http://purl.org/dc/elements/1.1/"/>
    <ds:schemaRef ds:uri="96160c93-ff9a-4fd3-b163-c96180c8653a"/>
    <ds:schemaRef ds:uri="http://schemas.openxmlformats.org/package/2006/metadata/core-properties"/>
    <ds:schemaRef ds:uri="http://schemas.microsoft.com/office/infopath/2007/PartnerControls"/>
    <ds:schemaRef ds:uri="http://schemas.microsoft.com/office/2006/documentManagement/types"/>
    <ds:schemaRef ds:uri="5ddd2dc0-293e-4f89-9ca7-fcf31b6e716d"/>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06E9D3B-A40C-4D40-B995-01C1424891A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8878</TotalTime>
  <Words>1003</Words>
  <Application>Microsoft Office PowerPoint</Application>
  <PresentationFormat>Widescreen</PresentationFormat>
  <Paragraphs>167</Paragraphs>
  <Slides>16</Slides>
  <Notes>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16</vt:i4>
      </vt:variant>
    </vt:vector>
  </HeadingPairs>
  <TitlesOfParts>
    <vt:vector size="27" baseType="lpstr">
      <vt:lpstr>Arial</vt:lpstr>
      <vt:lpstr>Calibri</vt:lpstr>
      <vt:lpstr>Century Gothic</vt:lpstr>
      <vt:lpstr>Century Gothic Regular</vt:lpstr>
      <vt:lpstr>Franklin Gothic Book</vt:lpstr>
      <vt:lpstr>Franklin Gothic Medium</vt:lpstr>
      <vt:lpstr>Helvetica</vt:lpstr>
      <vt:lpstr>proxima-nova</vt:lpstr>
      <vt:lpstr>Black Master</vt:lpstr>
      <vt:lpstr>White Master</vt:lpstr>
      <vt:lpstr>Content Master</vt:lpstr>
      <vt:lpstr>How to contribute to an Open Source project</vt:lpstr>
      <vt:lpstr>Sean Wheeler</vt:lpstr>
      <vt:lpstr>What is open source?</vt:lpstr>
      <vt:lpstr>Elements of an open source project</vt:lpstr>
      <vt:lpstr>Benefits of getting involved</vt:lpstr>
      <vt:lpstr>Understanding the project guidelines</vt:lpstr>
      <vt:lpstr>Getting started in Microsoft Docs</vt:lpstr>
      <vt:lpstr>Making a simple change</vt:lpstr>
      <vt:lpstr>PowerPoint Presentation</vt:lpstr>
      <vt:lpstr>Source repositories</vt:lpstr>
      <vt:lpstr>Demos</vt:lpstr>
      <vt:lpstr>Bonus - Another way to contribute</vt:lpstr>
      <vt:lpstr>Key takeaways</vt:lpstr>
      <vt:lpstr>Resources &amp; Links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Lewis</dc:creator>
  <cp:lastModifiedBy>Sean Wheeler</cp:lastModifiedBy>
  <cp:revision>100</cp:revision>
  <dcterms:created xsi:type="dcterms:W3CDTF">2018-06-07T19:19:03Z</dcterms:created>
  <dcterms:modified xsi:type="dcterms:W3CDTF">2022-09-22T14:07:02Z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0x01010036A1161F77B80846B0F81F9EF97010BA</vt:lpwstr>
  </property>
</Properties>
</file>